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9" r:id="rId8"/>
    <p:sldId id="270" r:id="rId9"/>
    <p:sldId id="268" r:id="rId10"/>
    <p:sldId id="267" r:id="rId11"/>
    <p:sldId id="265" r:id="rId12"/>
    <p:sldId id="263" r:id="rId13"/>
    <p:sldId id="266" r:id="rId14"/>
    <p:sldId id="271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28.03.2018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28.03.2018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371600"/>
            <a:ext cx="8352928" cy="1828800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«Развитие </a:t>
            </a:r>
            <a:r>
              <a:rPr lang="ru-RU" sz="3600" dirty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способов сотрудничества в совместной деятельности у детей </a:t>
            </a:r>
            <a:r>
              <a:rPr lang="ru-RU" sz="360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дошкольного </a:t>
            </a:r>
            <a:r>
              <a:rPr lang="ru-RU" sz="360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возраста»</a:t>
            </a:r>
            <a:endParaRPr lang="ru-RU" sz="3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1622" y="4293096"/>
            <a:ext cx="7854696" cy="1752600"/>
          </a:xfrm>
        </p:spPr>
        <p:txBody>
          <a:bodyPr/>
          <a:lstStyle/>
          <a:p>
            <a:r>
              <a:rPr lang="ru-RU" dirty="0" smtClean="0"/>
              <a:t>Выполнила: воспитатель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Епишкина</a:t>
            </a:r>
            <a:r>
              <a:rPr lang="ru-RU" dirty="0" smtClean="0"/>
              <a:t> Н.А.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23528" y="188640"/>
            <a:ext cx="8712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 д/с «Огонек» ГБОУ СОШ №2 «ОЦ»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с.Кинель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-Черкассы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47864" y="6381328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2018 год.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6773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23528" y="836712"/>
            <a:ext cx="2952328" cy="126014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Профессиональная ориентация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580112" y="476672"/>
            <a:ext cx="3240360" cy="1296144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Формирование общих трудовых навыков и умений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35507" y="4869160"/>
            <a:ext cx="3172397" cy="155679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Общественно-полезный труд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550621" y="4257092"/>
            <a:ext cx="3168352" cy="135446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Труд по самообслуживанию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275856" y="2348880"/>
            <a:ext cx="2808312" cy="1656184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Трудовое воспитание</a:t>
            </a:r>
            <a:endParaRPr lang="ru-RU" b="1" dirty="0">
              <a:solidFill>
                <a:schemeClr val="tx1"/>
              </a:solidFill>
            </a:endParaRPr>
          </a:p>
        </p:txBody>
      </p:sp>
      <p:cxnSp>
        <p:nvCxnSpPr>
          <p:cNvPr id="19" name="Прямая со стрелкой 18"/>
          <p:cNvCxnSpPr/>
          <p:nvPr/>
        </p:nvCxnSpPr>
        <p:spPr>
          <a:xfrm flipH="1" flipV="1">
            <a:off x="3275856" y="2096852"/>
            <a:ext cx="432048" cy="32403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H="1">
            <a:off x="3347864" y="3861048"/>
            <a:ext cx="360040" cy="7920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6012160" y="3573016"/>
            <a:ext cx="720080" cy="5760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flipV="1">
            <a:off x="5868144" y="1916832"/>
            <a:ext cx="504056" cy="64807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7351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-2588"/>
            <a:ext cx="85689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Формы организации театрализованной деятельности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7-конечная звезда 4"/>
          <p:cNvSpPr/>
          <p:nvPr/>
        </p:nvSpPr>
        <p:spPr>
          <a:xfrm>
            <a:off x="3131840" y="2259452"/>
            <a:ext cx="3168352" cy="2413432"/>
          </a:xfrm>
          <a:prstGeom prst="star7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335466" y="3004503"/>
            <a:ext cx="27611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Театр и театрализованная деятельность</a:t>
            </a:r>
            <a:endParaRPr lang="ru-RU" b="1" dirty="0"/>
          </a:p>
        </p:txBody>
      </p:sp>
      <p:sp>
        <p:nvSpPr>
          <p:cNvPr id="7" name="Овал 6"/>
          <p:cNvSpPr/>
          <p:nvPr/>
        </p:nvSpPr>
        <p:spPr>
          <a:xfrm>
            <a:off x="323528" y="1143337"/>
            <a:ext cx="2880320" cy="144016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790448" y="1401752"/>
            <a:ext cx="19442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Театральное занятие один раз в неделю</a:t>
            </a: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539552" y="4672884"/>
            <a:ext cx="2999540" cy="1780452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917607" y="4962945"/>
            <a:ext cx="22322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Самостоятельная театрально-художественная деятельность</a:t>
            </a:r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5940152" y="1074630"/>
            <a:ext cx="2952328" cy="1508867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084168" y="1401752"/>
            <a:ext cx="26642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Театрализованные игры в повседневной жизни</a:t>
            </a:r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6084168" y="4962945"/>
            <a:ext cx="2808312" cy="1676798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6084168" y="5415607"/>
            <a:ext cx="27879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Мини-игры на музыкальных занятиях</a:t>
            </a:r>
            <a:endParaRPr lang="ru-RU" dirty="0"/>
          </a:p>
        </p:txBody>
      </p:sp>
      <p:cxnSp>
        <p:nvCxnSpPr>
          <p:cNvPr id="4" name="Прямая со стрелкой 3"/>
          <p:cNvCxnSpPr/>
          <p:nvPr/>
        </p:nvCxnSpPr>
        <p:spPr>
          <a:xfrm flipH="1" flipV="1">
            <a:off x="2734664" y="2583497"/>
            <a:ext cx="600802" cy="42100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H="1">
            <a:off x="3131840" y="4149080"/>
            <a:ext cx="407252" cy="5238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V="1">
            <a:off x="6096566" y="2583497"/>
            <a:ext cx="347642" cy="42100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5940152" y="4293096"/>
            <a:ext cx="504056" cy="66984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9482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961395" y="3014956"/>
            <a:ext cx="3106599" cy="16536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368968" y="3398977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Изобразительная деятельность</a:t>
            </a:r>
            <a:endParaRPr lang="ru-RU" b="1" dirty="0"/>
          </a:p>
        </p:txBody>
      </p:sp>
      <p:sp>
        <p:nvSpPr>
          <p:cNvPr id="6" name="Овал 5"/>
          <p:cNvSpPr/>
          <p:nvPr/>
        </p:nvSpPr>
        <p:spPr>
          <a:xfrm>
            <a:off x="44855" y="1919928"/>
            <a:ext cx="3059004" cy="1090242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15542" y="3554172"/>
            <a:ext cx="2612242" cy="1114384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215516" y="5217724"/>
            <a:ext cx="2916324" cy="1091596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3131840" y="5718919"/>
            <a:ext cx="3173351" cy="946715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6305191" y="4960469"/>
            <a:ext cx="2813466" cy="1049734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6660232" y="3398977"/>
            <a:ext cx="2464836" cy="1063831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2903294" y="1237520"/>
            <a:ext cx="2988333" cy="1136708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3201035" y="1621208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Умственное развитие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502505" y="2167989"/>
            <a:ext cx="22682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Нравственное развитие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241543" y="3816477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Развитие мелкой моторики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539552" y="5484262"/>
            <a:ext cx="22829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Эмоциональное развитие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3707904" y="5869110"/>
            <a:ext cx="22682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Эстетическое воспитание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7063413" y="5109109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Трудовое развитие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6919397" y="3569061"/>
            <a:ext cx="1872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Познавательное развитие</a:t>
            </a:r>
            <a:endParaRPr lang="ru-RU" dirty="0"/>
          </a:p>
        </p:txBody>
      </p:sp>
      <p:sp>
        <p:nvSpPr>
          <p:cNvPr id="25" name="Овал 24"/>
          <p:cNvSpPr/>
          <p:nvPr/>
        </p:nvSpPr>
        <p:spPr>
          <a:xfrm>
            <a:off x="6104116" y="1516972"/>
            <a:ext cx="2884455" cy="1224136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6815029" y="1805874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Творческое развитие</a:t>
            </a:r>
            <a:endParaRPr lang="ru-RU" dirty="0"/>
          </a:p>
        </p:txBody>
      </p:sp>
      <p:cxnSp>
        <p:nvCxnSpPr>
          <p:cNvPr id="28" name="Прямая со стрелкой 27"/>
          <p:cNvCxnSpPr/>
          <p:nvPr/>
        </p:nvCxnSpPr>
        <p:spPr>
          <a:xfrm flipV="1">
            <a:off x="5817240" y="2636912"/>
            <a:ext cx="487951" cy="5040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flipV="1">
            <a:off x="4397460" y="2465049"/>
            <a:ext cx="0" cy="42389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flipH="1" flipV="1">
            <a:off x="3131840" y="2676994"/>
            <a:ext cx="360040" cy="46397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 flipH="1">
            <a:off x="2903294" y="4668556"/>
            <a:ext cx="588586" cy="54916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>
            <a:off x="4397460" y="4943140"/>
            <a:ext cx="0" cy="54219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>
            <a:off x="5793323" y="4434528"/>
            <a:ext cx="722893" cy="52594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/>
          <p:nvPr/>
        </p:nvCxnSpPr>
        <p:spPr>
          <a:xfrm>
            <a:off x="6154769" y="3816477"/>
            <a:ext cx="361447" cy="7574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62" name="Прямая со стрелкой 61"/>
          <p:cNvCxnSpPr/>
          <p:nvPr/>
        </p:nvCxnSpPr>
        <p:spPr>
          <a:xfrm flipH="1">
            <a:off x="2627784" y="3722142"/>
            <a:ext cx="333611" cy="20875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241543" y="188640"/>
            <a:ext cx="88771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Влияние изобразительной деятельности на всестороннее развитие ребенка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2260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0439" y="0"/>
            <a:ext cx="87129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Формы работы с родителями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3123633" y="2564903"/>
            <a:ext cx="2465040" cy="2088232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Формы работы с родителями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60439" y="1481305"/>
            <a:ext cx="2304256" cy="1944216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Беседы 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Родительские собрания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510444" y="4903423"/>
            <a:ext cx="2160240" cy="18002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Конкурсы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Выставки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6482680" y="878529"/>
            <a:ext cx="2371328" cy="1574884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Консультации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6977220" y="2810691"/>
            <a:ext cx="2088232" cy="1506652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Дни открытых дверей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5350545" y="5047439"/>
            <a:ext cx="2763389" cy="1656184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Оформление наглядного материала по работе МДОУ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8" name="Стрелка влево 17"/>
          <p:cNvSpPr/>
          <p:nvPr/>
        </p:nvSpPr>
        <p:spPr>
          <a:xfrm rot="1855384">
            <a:off x="2355278" y="3113647"/>
            <a:ext cx="776488" cy="332264"/>
          </a:xfrm>
          <a:prstGeom prst="lef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право 18"/>
          <p:cNvSpPr/>
          <p:nvPr/>
        </p:nvSpPr>
        <p:spPr>
          <a:xfrm rot="19500298">
            <a:off x="5350545" y="2322475"/>
            <a:ext cx="1132135" cy="386445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лево 19"/>
          <p:cNvSpPr/>
          <p:nvPr/>
        </p:nvSpPr>
        <p:spPr>
          <a:xfrm rot="19325703">
            <a:off x="2176136" y="4368363"/>
            <a:ext cx="1076112" cy="446393"/>
          </a:xfrm>
          <a:prstGeom prst="lef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право 21"/>
          <p:cNvSpPr/>
          <p:nvPr/>
        </p:nvSpPr>
        <p:spPr>
          <a:xfrm>
            <a:off x="5672071" y="3375001"/>
            <a:ext cx="1185493" cy="468036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 rot="2793765">
            <a:off x="5388445" y="4382884"/>
            <a:ext cx="1055148" cy="414524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0658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Вывод</a:t>
            </a:r>
            <a:endParaRPr lang="ru-RU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459930"/>
            <a:ext cx="8229600" cy="4389120"/>
          </a:xfrm>
        </p:spPr>
        <p:txBody>
          <a:bodyPr/>
          <a:lstStyle/>
          <a:p>
            <a:pPr marL="0" indent="45720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так из всего выше сказанного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следует, что эффективность организации сотрудничества детей в дошкольном возрасте напрямую связана с овладением дошкольниками такими компонентами совместной деятельности, как общая цель, общий мотив, совместные действия, общий результат. </a:t>
            </a:r>
          </a:p>
        </p:txBody>
      </p:sp>
    </p:spTree>
    <p:extLst>
      <p:ext uri="{BB962C8B-B14F-4D97-AF65-F5344CB8AC3E}">
        <p14:creationId xmlns:p14="http://schemas.microsoft.com/office/powerpoint/2010/main" val="309659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9076" y="2967335"/>
            <a:ext cx="852586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000" b="1" cap="none" spc="0" dirty="0" smtClean="0">
                <a:ln/>
                <a:solidFill>
                  <a:schemeClr val="accent3"/>
                </a:solidFill>
                <a:effectLst/>
              </a:rPr>
              <a:t>Спасибо за внимание!</a:t>
            </a:r>
            <a:endParaRPr lang="ru-RU" sz="60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706856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847928"/>
          </a:xfrm>
        </p:spPr>
        <p:txBody>
          <a:bodyPr/>
          <a:lstStyle/>
          <a:p>
            <a:pPr marL="0" indent="0" algn="r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утверждению Л.С.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Римашевской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сотрудничество характеризуется согласованной деятельностью с партнером или партнерами по взаимодействию, активной помощью друг другу, способствующей достижению целей каждого и общих целей совместной деятельности.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3027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45720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Именно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сотрудничество, творческое общение, взаимное доверие и уважение позволяют наполнить жизнь ребенка интересными делами, радостью от совместных побед, переживаниями в процессе выполнения общего дела, что, бесспорно составляет бесценный социальный опыт, столь необходимый детям во взрослой жизни.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1547664" y="764704"/>
            <a:ext cx="59766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Актуальность:</a:t>
            </a:r>
          </a:p>
          <a:p>
            <a:pPr algn="ctr"/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1449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b="1" dirty="0">
              <a:solidFill>
                <a:schemeClr val="accent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687688"/>
          </a:xfrm>
        </p:spPr>
        <p:txBody>
          <a:bodyPr>
            <a:normAutofit/>
          </a:bodyPr>
          <a:lstStyle/>
          <a:p>
            <a:pPr marL="0" indent="45720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Развитие способов сотрудничества в совместной деятельности у детей  дошкольного возраста.</a:t>
            </a:r>
          </a:p>
        </p:txBody>
      </p:sp>
    </p:spTree>
    <p:extLst>
      <p:ext uri="{BB962C8B-B14F-4D97-AF65-F5344CB8AC3E}">
        <p14:creationId xmlns:p14="http://schemas.microsoft.com/office/powerpoint/2010/main" val="3691754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b="1" dirty="0">
              <a:solidFill>
                <a:schemeClr val="accent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помогать друг другу;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формулировать свою точку зрения;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выяснять точку зрения своих партнеров; 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учить разрешать разногласие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помощью аргументов.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164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45720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Мой опыт профессиональной деятельности в детском саду позволяет судить о том, что современная педагогическая практика располагает большим арсеналом средств по организации сотрудничества ребенка со сверстниками на занятиях, в игровой деятельности и свободном общении.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080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8975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Совместная деятельность воспитателя и детей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771800" y="836712"/>
            <a:ext cx="1944216" cy="1152128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Сюжетно-ролевые и д/игры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004048" y="836712"/>
            <a:ext cx="1728192" cy="1152128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Целевые прогулки в природе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020272" y="836712"/>
            <a:ext cx="1800200" cy="1152128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Наблюдение в уголке природы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79512" y="3501008"/>
            <a:ext cx="2016224" cy="1152128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Беседы с детьми на экологические темы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79512" y="5013176"/>
            <a:ext cx="2016224" cy="144016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Изобразительная деятельность по экологической тематике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858508" y="2204864"/>
            <a:ext cx="2123728" cy="108012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Чтение детям художественной литературы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7020272" y="3501008"/>
            <a:ext cx="1961964" cy="1152128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Сбор коллекций семян, камней, гербария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462242" y="4869160"/>
            <a:ext cx="2088232" cy="144016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Рассматривание дидактических картинок, иллюстраций о природе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025752" y="4839816"/>
            <a:ext cx="2070484" cy="144016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Опытная, экспериментальная, поисковая деятельность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79512" y="836712"/>
            <a:ext cx="2088232" cy="87536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Работа с модулями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59532" y="2204864"/>
            <a:ext cx="1728192" cy="87536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Труд на участке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9" name="Двойная стрелка вверх/вниз 18"/>
          <p:cNvSpPr/>
          <p:nvPr/>
        </p:nvSpPr>
        <p:spPr>
          <a:xfrm>
            <a:off x="4283967" y="2390517"/>
            <a:ext cx="1008111" cy="1800200"/>
          </a:xfrm>
          <a:prstGeom prst="up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Двойная стрелка влево/вправо 19"/>
          <p:cNvSpPr/>
          <p:nvPr/>
        </p:nvSpPr>
        <p:spPr>
          <a:xfrm>
            <a:off x="2807803" y="2642545"/>
            <a:ext cx="3960440" cy="1296144"/>
          </a:xfrm>
          <a:prstGeom prst="left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Совместная деятельность воспитателя и детей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7084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412567" y="0"/>
            <a:ext cx="5976664" cy="864096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Познавательное развитие дошкольников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55367" y="1916832"/>
            <a:ext cx="2376264" cy="100811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Развитие мышления, внимания и память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27657" y="3140968"/>
            <a:ext cx="2376264" cy="64807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Различные виды деятельности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56320" y="4089470"/>
            <a:ext cx="2376264" cy="504056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Вопросы детей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79512" y="4869160"/>
            <a:ext cx="2376264" cy="72008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Занятия по развитию логики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79512" y="5841268"/>
            <a:ext cx="2376264" cy="64807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Развивающие игры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588224" y="1916832"/>
            <a:ext cx="2304256" cy="1224136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Формирование специальных способов ориентации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588224" y="3465004"/>
            <a:ext cx="2304256" cy="876494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Экспериментирование с природным материалом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915816" y="1916832"/>
            <a:ext cx="3312368" cy="100811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Развитие творчества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915816" y="3465004"/>
            <a:ext cx="3312368" cy="876494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Конструктивное творчество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915816" y="4869160"/>
            <a:ext cx="3312368" cy="864096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Театрально – игровое творчество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flipV="1">
            <a:off x="1315789" y="864096"/>
            <a:ext cx="6424563" cy="9485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1315789" y="864095"/>
            <a:ext cx="0" cy="1033767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1315789" y="2937609"/>
            <a:ext cx="0" cy="216024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H="1">
            <a:off x="1315788" y="3753036"/>
            <a:ext cx="1" cy="30043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1315787" y="4593526"/>
            <a:ext cx="1" cy="275634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1343499" y="5589240"/>
            <a:ext cx="0" cy="252028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4572000" y="837026"/>
            <a:ext cx="0" cy="1033767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4572000" y="2924944"/>
            <a:ext cx="0" cy="54006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4567154" y="4341498"/>
            <a:ext cx="0" cy="527662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>
            <a:off x="7740352" y="864096"/>
            <a:ext cx="0" cy="1033767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>
            <a:stCxn id="10" idx="0"/>
          </p:cNvCxnSpPr>
          <p:nvPr/>
        </p:nvCxnSpPr>
        <p:spPr>
          <a:xfrm flipV="1">
            <a:off x="7740352" y="3140968"/>
            <a:ext cx="0" cy="324036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6196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0"/>
            <a:ext cx="8136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– ведущий вид деятельности дошкольника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гнутый угол 5"/>
          <p:cNvSpPr/>
          <p:nvPr/>
        </p:nvSpPr>
        <p:spPr>
          <a:xfrm>
            <a:off x="251520" y="980728"/>
            <a:ext cx="2664296" cy="5544616"/>
          </a:xfrm>
          <a:prstGeom prst="foldedCorner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tx1"/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</a:rPr>
              <a:t>В игре формируются новые качества личности и психики дошкольника:</a:t>
            </a:r>
          </a:p>
          <a:p>
            <a:pPr marL="285750" indent="-285750">
              <a:buFontTx/>
              <a:buChar char="-"/>
            </a:pPr>
            <a:r>
              <a:rPr lang="ru-RU" dirty="0">
                <a:solidFill>
                  <a:schemeClr val="tx1"/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</a:rPr>
              <a:t>К</a:t>
            </a:r>
            <a:r>
              <a:rPr lang="ru-RU" dirty="0" smtClean="0">
                <a:solidFill>
                  <a:schemeClr val="tx1"/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</a:rPr>
              <a:t>оммуникативные способности 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</a:rPr>
              <a:t>Воображение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</a:rPr>
              <a:t>Произвольность поведения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</a:rPr>
              <a:t>Способность к символическим замещениям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</a:rPr>
              <a:t>Способность к преобразованиям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</a:rPr>
              <a:t>Наглядно-образное мышление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</a:rPr>
              <a:t>самооценка</a:t>
            </a:r>
          </a:p>
        </p:txBody>
      </p:sp>
      <p:sp>
        <p:nvSpPr>
          <p:cNvPr id="7" name="Загнутый угол 6"/>
          <p:cNvSpPr/>
          <p:nvPr/>
        </p:nvSpPr>
        <p:spPr>
          <a:xfrm>
            <a:off x="3275856" y="991638"/>
            <a:ext cx="2664295" cy="5544616"/>
          </a:xfrm>
          <a:prstGeom prst="foldedCorner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tx1"/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</a:rPr>
              <a:t>В игре удовлетворяются основные потребности самого ребенка:  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</a:rPr>
              <a:t>В общении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</a:rPr>
              <a:t>В познании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</a:rPr>
              <a:t>В движении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</a:rPr>
              <a:t>В самовыражении и самостоятельности 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</a:rPr>
              <a:t>В радости, удовольствии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</a:rPr>
              <a:t>В подражании взрослому </a:t>
            </a:r>
          </a:p>
          <a:p>
            <a:pPr marL="285750" indent="-285750" algn="ctr">
              <a:buFontTx/>
              <a:buChar char="-"/>
            </a:pPr>
            <a:endParaRPr lang="ru-RU" dirty="0">
              <a:solidFill>
                <a:schemeClr val="tx1"/>
              </a:solidFill>
              <a:effectLst>
                <a:outerShdw blurRad="50800" dist="50800" dir="5400000" algn="ctr" rotWithShape="0">
                  <a:schemeClr val="bg1"/>
                </a:outerShdw>
              </a:effectLst>
            </a:endParaRPr>
          </a:p>
          <a:p>
            <a:pPr marL="285750" indent="-285750" algn="ctr">
              <a:buFontTx/>
              <a:buChar char="-"/>
            </a:pPr>
            <a:endParaRPr lang="ru-RU" dirty="0" smtClean="0">
              <a:solidFill>
                <a:schemeClr val="tx1"/>
              </a:solidFill>
              <a:effectLst>
                <a:outerShdw blurRad="50800" dist="50800" dir="5400000" algn="ctr" rotWithShape="0">
                  <a:schemeClr val="bg1"/>
                </a:outerShdw>
              </a:effectLst>
            </a:endParaRPr>
          </a:p>
          <a:p>
            <a:pPr algn="ctr"/>
            <a:endParaRPr lang="ru-RU" dirty="0">
              <a:solidFill>
                <a:schemeClr val="tx1"/>
              </a:solidFill>
              <a:effectLst>
                <a:outerShdw blurRad="50800" dist="50800" dir="5400000" algn="ctr" rotWithShape="0">
                  <a:schemeClr val="bg1"/>
                </a:outerShdw>
              </a:effectLst>
            </a:endParaRPr>
          </a:p>
        </p:txBody>
      </p:sp>
      <p:sp>
        <p:nvSpPr>
          <p:cNvPr id="8" name="Загнутый угол 7"/>
          <p:cNvSpPr/>
          <p:nvPr/>
        </p:nvSpPr>
        <p:spPr>
          <a:xfrm>
            <a:off x="6156176" y="980728"/>
            <a:ext cx="2664296" cy="5536798"/>
          </a:xfrm>
          <a:prstGeom prst="foldedCorner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tx1"/>
                </a:solidFill>
              </a:rPr>
              <a:t>Потенциал игры </a:t>
            </a:r>
            <a:endParaRPr lang="ru-RU" dirty="0" smtClean="0">
              <a:solidFill>
                <a:schemeClr val="tx1"/>
              </a:solidFill>
            </a:endParaRPr>
          </a:p>
          <a:p>
            <a:pPr marL="285750" indent="-285750"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</a:rPr>
              <a:t>Средство общения с ребенком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</a:rPr>
              <a:t>Средство обучения, воспитания, развития ребенка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</a:rPr>
              <a:t>Средство изучения ребенка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</a:rPr>
              <a:t>Средство коррекции поведения и психического развития ребенка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</a:rPr>
              <a:t>Средство здоровье сбережения ребенка</a:t>
            </a:r>
          </a:p>
          <a:p>
            <a:pPr marL="285750" indent="-285750" algn="ctr">
              <a:buFontTx/>
              <a:buChar char="-"/>
            </a:pPr>
            <a:endParaRPr lang="ru-RU" dirty="0">
              <a:solidFill>
                <a:schemeClr val="tx1"/>
              </a:solidFill>
            </a:endParaRPr>
          </a:p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marL="285750" indent="-285750" algn="ctr">
              <a:buFontTx/>
              <a:buChar char="-"/>
            </a:pP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9950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424</TotalTime>
  <Words>503</Words>
  <Application>Microsoft Office PowerPoint</Application>
  <PresentationFormat>Экран (4:3)</PresentationFormat>
  <Paragraphs>97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«Развитие способов сотрудничества в совместной деятельности у детей  дошкольного возраста»</vt:lpstr>
      <vt:lpstr>Презентация PowerPoint</vt:lpstr>
      <vt:lpstr>Презентация PowerPoint</vt:lpstr>
      <vt:lpstr>Цель:</vt:lpstr>
      <vt:lpstr>Задачи: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Вывод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</dc:creator>
  <cp:lastModifiedBy>Админ</cp:lastModifiedBy>
  <cp:revision>30</cp:revision>
  <dcterms:created xsi:type="dcterms:W3CDTF">2018-03-24T04:52:57Z</dcterms:created>
  <dcterms:modified xsi:type="dcterms:W3CDTF">2018-03-28T13:52:05Z</dcterms:modified>
</cp:coreProperties>
</file>