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73" r:id="rId6"/>
    <p:sldId id="272" r:id="rId7"/>
    <p:sldId id="274" r:id="rId8"/>
    <p:sldId id="265" r:id="rId9"/>
    <p:sldId id="260" r:id="rId10"/>
    <p:sldId id="266" r:id="rId11"/>
    <p:sldId id="261" r:id="rId12"/>
    <p:sldId id="267" r:id="rId13"/>
    <p:sldId id="263" r:id="rId14"/>
    <p:sldId id="262" r:id="rId15"/>
    <p:sldId id="264" r:id="rId16"/>
    <p:sldId id="268" r:id="rId17"/>
    <p:sldId id="271" r:id="rId18"/>
    <p:sldId id="269" r:id="rId19"/>
    <p:sldId id="27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09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A18FC-A3C1-469E-AA24-651D64C6FA96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00784-509E-445C-B15A-E57B580382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961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00784-509E-445C-B15A-E57B5803821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653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4146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18937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3958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9745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15646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828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2475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52176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920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46061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43614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700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46569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116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642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65711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BB727-E0AF-4386-ABFF-8292E52B98E1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F3927F-5246-4C05-8157-8B5992BCCE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898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  <p:sldLayoutId id="2147484101" r:id="rId15"/>
    <p:sldLayoutId id="2147484102" r:id="rId16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по технологии</a:t>
            </a:r>
            <a:br>
              <a:rPr lang="ru-RU" dirty="0" smtClean="0"/>
            </a:br>
            <a:r>
              <a:rPr lang="ru-RU" dirty="0" smtClean="0"/>
              <a:t>«Завтрак </a:t>
            </a:r>
            <a:r>
              <a:rPr lang="ru-RU" dirty="0" smtClean="0"/>
              <a:t>для всей </a:t>
            </a:r>
            <a:r>
              <a:rPr lang="ru-RU" dirty="0" smtClean="0"/>
              <a:t>семьи»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Зеленина Алина</a:t>
            </a:r>
          </a:p>
          <a:p>
            <a:r>
              <a:rPr lang="ru-RU" dirty="0" smtClean="0"/>
              <a:t>Ученица 5 класса </a:t>
            </a:r>
            <a:r>
              <a:rPr lang="ru-RU" dirty="0" smtClean="0"/>
              <a:t>МКОУ «Красносибирская СШ»</a:t>
            </a:r>
            <a:endParaRPr lang="ru-RU" dirty="0" smtClean="0"/>
          </a:p>
          <a:p>
            <a:r>
              <a:rPr lang="ru-RU" dirty="0"/>
              <a:t>У</a:t>
            </a:r>
            <a:r>
              <a:rPr lang="ru-RU" dirty="0" smtClean="0"/>
              <a:t>читель: Белицкая Н.С.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8088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Зеленый чай с лимоном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7717" y="2393041"/>
            <a:ext cx="6076604" cy="3416531"/>
          </a:xfrm>
        </p:spPr>
      </p:pic>
    </p:spTree>
    <p:extLst>
      <p:ext uri="{BB962C8B-B14F-4D97-AF65-F5344CB8AC3E}">
        <p14:creationId xmlns:p14="http://schemas.microsoft.com/office/powerpoint/2010/main" xmlns="" val="3814643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18457"/>
            <a:ext cx="8596668" cy="5322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Еще я решила приготовить салат, который придаст бодрости и заряд витаминов на весь день. Какой же сделать выбор, ведь их огромное разнообразие?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-Из сырых овощей(помидоры , огурец , пекинская капуста)</a:t>
            </a:r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-Из варёных овощей( винегрет )</a:t>
            </a:r>
          </a:p>
          <a:p>
            <a:pPr marL="0" indent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-Из моркови и яблока</a:t>
            </a:r>
          </a:p>
          <a:p>
            <a:pPr marL="0" indent="0">
              <a:buNone/>
            </a:pPr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выбираем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Салат из сырых овощей</a:t>
            </a:r>
          </a:p>
        </p:txBody>
      </p:sp>
    </p:spTree>
    <p:extLst>
      <p:ext uri="{BB962C8B-B14F-4D97-AF65-F5344CB8AC3E}">
        <p14:creationId xmlns:p14="http://schemas.microsoft.com/office/powerpoint/2010/main" xmlns="" val="3132207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Салат из сырых овощей(помидоры, огурцы, пекинская капуста)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7717" y="2176910"/>
            <a:ext cx="6076604" cy="3848793"/>
          </a:xfrm>
        </p:spPr>
      </p:pic>
    </p:spTree>
    <p:extLst>
      <p:ext uri="{BB962C8B-B14F-4D97-AF65-F5344CB8AC3E}">
        <p14:creationId xmlns:p14="http://schemas.microsoft.com/office/powerpoint/2010/main" xmlns="" val="479613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1055" y="973668"/>
            <a:ext cx="6905312" cy="706964"/>
          </a:xfrm>
        </p:spPr>
        <p:txBody>
          <a:bodyPr>
            <a:normAutofit/>
          </a:bodyPr>
          <a:lstStyle/>
          <a:p>
            <a:r>
              <a:rPr lang="ru-RU" dirty="0" smtClean="0"/>
              <a:t>Как сложить салфетки?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-Лилия</a:t>
            </a:r>
          </a:p>
          <a:p>
            <a:pPr marL="0" indent="0">
              <a:buNone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Зайчики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-Треугольники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-Обычно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выбрали: Обычно</a:t>
            </a:r>
          </a:p>
        </p:txBody>
      </p:sp>
    </p:spTree>
    <p:extLst>
      <p:ext uri="{BB962C8B-B14F-4D97-AF65-F5344CB8AC3E}">
        <p14:creationId xmlns:p14="http://schemas.microsoft.com/office/powerpoint/2010/main" xmlns="" val="2047663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2581" y="909014"/>
            <a:ext cx="8822550" cy="942646"/>
          </a:xfrm>
        </p:spPr>
        <p:txBody>
          <a:bodyPr>
            <a:normAutofit/>
          </a:bodyPr>
          <a:lstStyle/>
          <a:p>
            <a:r>
              <a:rPr lang="ru-RU" dirty="0" smtClean="0"/>
              <a:t>В каком стиле будет сервировка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-обычная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-праздничная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-(Китайская церемония)</a:t>
            </a:r>
          </a:p>
          <a:p>
            <a:pPr marL="0" indent="0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выбираем : обычную</a:t>
            </a:r>
          </a:p>
        </p:txBody>
      </p:sp>
    </p:spTree>
    <p:extLst>
      <p:ext uri="{BB962C8B-B14F-4D97-AF65-F5344CB8AC3E}">
        <p14:creationId xmlns:p14="http://schemas.microsoft.com/office/powerpoint/2010/main" xmlns="" val="242841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Обычная сервировка стола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7717" y="2393041"/>
            <a:ext cx="6076604" cy="3416531"/>
          </a:xfrm>
        </p:spPr>
      </p:pic>
    </p:spTree>
    <p:extLst>
      <p:ext uri="{BB962C8B-B14F-4D97-AF65-F5344CB8AC3E}">
        <p14:creationId xmlns:p14="http://schemas.microsoft.com/office/powerpoint/2010/main" xmlns="" val="10403716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Расчет расхода продуктов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5118997"/>
              </p:ext>
            </p:extLst>
          </p:nvPr>
        </p:nvGraphicFramePr>
        <p:xfrm>
          <a:off x="677863" y="2160588"/>
          <a:ext cx="8596308" cy="3890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7">
                  <a:extLst>
                    <a:ext uri="{9D8B030D-6E8A-4147-A177-3AD203B41FA5}">
                      <a16:colId xmlns:a16="http://schemas.microsoft.com/office/drawing/2014/main" xmlns="" val="296171294"/>
                    </a:ext>
                  </a:extLst>
                </a:gridCol>
                <a:gridCol w="2149077">
                  <a:extLst>
                    <a:ext uri="{9D8B030D-6E8A-4147-A177-3AD203B41FA5}">
                      <a16:colId xmlns:a16="http://schemas.microsoft.com/office/drawing/2014/main" xmlns="" val="3763837530"/>
                    </a:ext>
                  </a:extLst>
                </a:gridCol>
                <a:gridCol w="2149077">
                  <a:extLst>
                    <a:ext uri="{9D8B030D-6E8A-4147-A177-3AD203B41FA5}">
                      <a16:colId xmlns:a16="http://schemas.microsoft.com/office/drawing/2014/main" xmlns="" val="849709982"/>
                    </a:ext>
                  </a:extLst>
                </a:gridCol>
                <a:gridCol w="2149077">
                  <a:extLst>
                    <a:ext uri="{9D8B030D-6E8A-4147-A177-3AD203B41FA5}">
                      <a16:colId xmlns:a16="http://schemas.microsoft.com/office/drawing/2014/main" xmlns="" val="2595128279"/>
                    </a:ext>
                  </a:extLst>
                </a:gridCol>
              </a:tblGrid>
              <a:tr h="873125">
                <a:tc>
                  <a:txBody>
                    <a:bodyPr/>
                    <a:lstStyle/>
                    <a:p>
                      <a:r>
                        <a:rPr lang="ru-RU" dirty="0" smtClean="0"/>
                        <a:t>Блюдо 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 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продуктов на 1</a:t>
                      </a:r>
                      <a:r>
                        <a:rPr lang="ru-RU" baseline="0" dirty="0" smtClean="0"/>
                        <a:t> человека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продуктов на 2 человек</a:t>
                      </a:r>
                      <a:endParaRPr lang="ru-RU" dirty="0"/>
                    </a:p>
                  </a:txBody>
                  <a:tcPr marL="89072" marR="89072"/>
                </a:tc>
                <a:extLst>
                  <a:ext uri="{0D108BD9-81ED-4DB2-BD59-A6C34878D82A}">
                    <a16:rowId xmlns:a16="http://schemas.microsoft.com/office/drawing/2014/main" xmlns="" val="3814065806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r>
                        <a:rPr lang="ru-RU" dirty="0" smtClean="0"/>
                        <a:t>Омлет с сосиской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Яйцо </a:t>
                      </a:r>
                    </a:p>
                    <a:p>
                      <a:r>
                        <a:rPr lang="ru-RU" dirty="0" smtClean="0"/>
                        <a:t>Молоко</a:t>
                      </a:r>
                    </a:p>
                    <a:p>
                      <a:r>
                        <a:rPr lang="ru-RU" dirty="0" smtClean="0"/>
                        <a:t>Сосиска 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шт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50г</a:t>
                      </a:r>
                    </a:p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шт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100 г</a:t>
                      </a:r>
                    </a:p>
                    <a:p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 marL="89072" marR="89072"/>
                </a:tc>
                <a:extLst>
                  <a:ext uri="{0D108BD9-81ED-4DB2-BD59-A6C34878D82A}">
                    <a16:rowId xmlns:a16="http://schemas.microsoft.com/office/drawing/2014/main" xmlns="" val="3915834501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r>
                        <a:rPr lang="ru-RU" dirty="0" smtClean="0"/>
                        <a:t>Салат из свежих овощей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 </a:t>
                      </a:r>
                    </a:p>
                    <a:p>
                      <a:r>
                        <a:rPr lang="ru-RU" dirty="0" smtClean="0"/>
                        <a:t>Огурцы</a:t>
                      </a:r>
                    </a:p>
                    <a:p>
                      <a:r>
                        <a:rPr lang="ru-RU" dirty="0" smtClean="0"/>
                        <a:t>Капуста пекинская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г</a:t>
                      </a:r>
                    </a:p>
                    <a:p>
                      <a:r>
                        <a:rPr lang="ru-RU" dirty="0" smtClean="0"/>
                        <a:t>70</a:t>
                      </a:r>
                      <a:r>
                        <a:rPr lang="ru-RU" baseline="0" dirty="0" smtClean="0"/>
                        <a:t> г</a:t>
                      </a:r>
                    </a:p>
                    <a:p>
                      <a:r>
                        <a:rPr lang="ru-RU" baseline="0" dirty="0" smtClean="0"/>
                        <a:t>40 г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г</a:t>
                      </a:r>
                    </a:p>
                    <a:p>
                      <a:r>
                        <a:rPr lang="ru-RU" dirty="0" smtClean="0"/>
                        <a:t>140 г</a:t>
                      </a:r>
                    </a:p>
                    <a:p>
                      <a:r>
                        <a:rPr lang="ru-RU" dirty="0" smtClean="0"/>
                        <a:t>80 г</a:t>
                      </a:r>
                    </a:p>
                    <a:p>
                      <a:endParaRPr lang="ru-RU" dirty="0"/>
                    </a:p>
                  </a:txBody>
                  <a:tcPr marL="89072" marR="89072"/>
                </a:tc>
                <a:extLst>
                  <a:ext uri="{0D108BD9-81ED-4DB2-BD59-A6C34878D82A}">
                    <a16:rowId xmlns:a16="http://schemas.microsoft.com/office/drawing/2014/main" xmlns="" val="420838006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r>
                        <a:rPr lang="ru-RU" dirty="0" smtClean="0"/>
                        <a:t>Зеленый чай с лимоном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Пакетик чая</a:t>
                      </a:r>
                    </a:p>
                    <a:p>
                      <a:r>
                        <a:rPr lang="ru-RU" dirty="0" smtClean="0"/>
                        <a:t>Лимон 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шт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10 г</a:t>
                      </a:r>
                      <a:endParaRPr lang="ru-RU" dirty="0"/>
                    </a:p>
                  </a:txBody>
                  <a:tcPr marL="89072" marR="8907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шт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20 г</a:t>
                      </a:r>
                      <a:endParaRPr lang="ru-RU" dirty="0"/>
                    </a:p>
                  </a:txBody>
                  <a:tcPr marL="89072" marR="89072"/>
                </a:tc>
                <a:extLst>
                  <a:ext uri="{0D108BD9-81ED-4DB2-BD59-A6C34878D82A}">
                    <a16:rowId xmlns:a16="http://schemas.microsoft.com/office/drawing/2014/main" xmlns="" val="2840616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83387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82879"/>
            <a:ext cx="8596668" cy="853441"/>
          </a:xfrm>
        </p:spPr>
        <p:txBody>
          <a:bodyPr/>
          <a:lstStyle/>
          <a:p>
            <a:r>
              <a:rPr lang="ru-RU" dirty="0" smtClean="0"/>
              <a:t>Расчет стоимости завтрака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73843799"/>
              </p:ext>
            </p:extLst>
          </p:nvPr>
        </p:nvGraphicFramePr>
        <p:xfrm>
          <a:off x="677690" y="888276"/>
          <a:ext cx="8596312" cy="5210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8">
                  <a:extLst>
                    <a:ext uri="{9D8B030D-6E8A-4147-A177-3AD203B41FA5}">
                      <a16:colId xmlns:a16="http://schemas.microsoft.com/office/drawing/2014/main" xmlns="" val="763184869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xmlns="" val="2067942023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xmlns="" val="2771051119"/>
                    </a:ext>
                  </a:extLst>
                </a:gridCol>
                <a:gridCol w="2149078">
                  <a:extLst>
                    <a:ext uri="{9D8B030D-6E8A-4147-A177-3AD203B41FA5}">
                      <a16:colId xmlns:a16="http://schemas.microsoft.com/office/drawing/2014/main" xmlns="" val="856049288"/>
                    </a:ext>
                  </a:extLst>
                </a:gridCol>
              </a:tblGrid>
              <a:tr h="547444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1кг/</a:t>
                      </a:r>
                      <a:r>
                        <a:rPr lang="ru-RU" baseline="0" dirty="0" smtClean="0"/>
                        <a:t> 1 </a:t>
                      </a:r>
                      <a:r>
                        <a:rPr lang="ru-RU" baseline="0" dirty="0" err="1" smtClean="0"/>
                        <a:t>уп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порцию</a:t>
                      </a:r>
                      <a:r>
                        <a:rPr lang="ru-RU" baseline="0" dirty="0" smtClean="0"/>
                        <a:t> на 1 чел.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Цена за порцию на 2 чел.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4633021"/>
                  </a:ext>
                </a:extLst>
              </a:tr>
              <a:tr h="312825">
                <a:tc>
                  <a:txBody>
                    <a:bodyPr/>
                    <a:lstStyle/>
                    <a:p>
                      <a:r>
                        <a:rPr lang="ru-RU" dirty="0" smtClean="0"/>
                        <a:t>Яйца 10 </a:t>
                      </a:r>
                      <a:r>
                        <a:rPr lang="ru-RU" dirty="0" err="1" smtClean="0"/>
                        <a:t>шт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5,5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1798951"/>
                  </a:ext>
                </a:extLst>
              </a:tr>
              <a:tr h="312825"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 925 мл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15 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30 коп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4852195"/>
                  </a:ext>
                </a:extLst>
              </a:tr>
              <a:tr h="312825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Помидоры 1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50 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5518659"/>
                  </a:ext>
                </a:extLst>
              </a:tr>
              <a:tr h="312825"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Огурцы</a:t>
                      </a:r>
                      <a:r>
                        <a:rPr lang="ru-RU" baseline="0" dirty="0" smtClean="0"/>
                        <a:t> 1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50 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5856995"/>
                  </a:ext>
                </a:extLst>
              </a:tr>
              <a:tr h="547444">
                <a:tc>
                  <a:txBody>
                    <a:bodyPr/>
                    <a:lstStyle/>
                    <a:p>
                      <a:r>
                        <a:rPr lang="ru-RU" dirty="0" smtClean="0"/>
                        <a:t>Пекинская капуста 1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20 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baseline="0" dirty="0" smtClean="0"/>
                        <a:t> 40 коп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2891599"/>
                  </a:ext>
                </a:extLst>
              </a:tr>
              <a:tr h="782064">
                <a:tc>
                  <a:txBody>
                    <a:bodyPr/>
                    <a:lstStyle/>
                    <a:p>
                      <a:r>
                        <a:rPr lang="ru-RU" dirty="0" smtClean="0"/>
                        <a:t>Сосиски баварские 1 кг (1 сосиска 50 гр.)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0857225"/>
                  </a:ext>
                </a:extLst>
              </a:tr>
              <a:tr h="312825">
                <a:tc>
                  <a:txBody>
                    <a:bodyPr/>
                    <a:lstStyle/>
                    <a:p>
                      <a:r>
                        <a:rPr lang="ru-RU" dirty="0" smtClean="0"/>
                        <a:t>Лимон 1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90 коп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руб</a:t>
                      </a:r>
                      <a:r>
                        <a:rPr lang="ru-RU" dirty="0" smtClean="0"/>
                        <a:t> 80 коп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89040157"/>
                  </a:ext>
                </a:extLst>
              </a:tr>
              <a:tr h="547444">
                <a:tc>
                  <a:txBody>
                    <a:bodyPr/>
                    <a:lstStyle/>
                    <a:p>
                      <a:r>
                        <a:rPr lang="ru-RU" dirty="0" smtClean="0"/>
                        <a:t>Чай зеленый</a:t>
                      </a:r>
                      <a:r>
                        <a:rPr lang="ru-RU" baseline="0" dirty="0" smtClean="0"/>
                        <a:t> 25</a:t>
                      </a:r>
                      <a:r>
                        <a:rPr lang="ru-RU" dirty="0" smtClean="0"/>
                        <a:t> пак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9917562"/>
                  </a:ext>
                </a:extLst>
              </a:tr>
              <a:tr h="547444">
                <a:tc gridSpan="4">
                  <a:txBody>
                    <a:bodyPr/>
                    <a:lstStyle/>
                    <a:p>
                      <a:r>
                        <a:rPr lang="ru-RU" dirty="0" smtClean="0"/>
                        <a:t>Всего на завтрак 2 человек понадобилось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="1" baseline="0" dirty="0" smtClean="0"/>
                        <a:t>97 </a:t>
                      </a:r>
                      <a:r>
                        <a:rPr lang="ru-RU" b="1" baseline="0" dirty="0" smtClean="0"/>
                        <a:t>рублей 50 копеек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9981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13807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и самооценка.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кажется завтрак получится вкусным и полезным .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Этот завтрак  очень понравился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моей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дальнейшем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решила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доверять мне такое ответственное задание .</a:t>
            </a:r>
          </a:p>
        </p:txBody>
      </p:sp>
    </p:spTree>
    <p:extLst>
      <p:ext uri="{BB962C8B-B14F-4D97-AF65-F5344CB8AC3E}">
        <p14:creationId xmlns:p14="http://schemas.microsoft.com/office/powerpoint/2010/main" xmlns="" val="3865728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Источники информации при выполнении проекта.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Учебник &lt; Технологии. Технология ведения дома&gt; для учащихся 5 класса.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Интернет-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757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6273" y="382627"/>
            <a:ext cx="4484916" cy="13255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Цель задачи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109" y="2256831"/>
            <a:ext cx="11212945" cy="24046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Приготовить завтрак для всей семьи.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9784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8436" y="392834"/>
            <a:ext cx="3925455" cy="1325563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1.Сервировать стол для завтрака.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2.Разработать меню завтрака.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3.Приготовить завтрак из блюд , которые научились готовить на уроках технологии.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4.Красиво сложить салфетки.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71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7492" y="398902"/>
            <a:ext cx="5769240" cy="706964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036" y="1497874"/>
            <a:ext cx="11610109" cy="5392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сервировкой стола необходимо подумать: 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накрыт стол, какой он формы, что будет подаваться к завтраку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Сколько человек будет завтракать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Завтракать будут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можно приготовить на завтрак?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красиво сервировать стол к завтраку?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1573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завтраков: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Каша</a:t>
            </a:r>
          </a:p>
          <a:p>
            <a:r>
              <a:rPr lang="ru-RU" dirty="0" smtClean="0"/>
              <a:t>Бутерброды</a:t>
            </a:r>
          </a:p>
          <a:p>
            <a:r>
              <a:rPr lang="ru-RU" dirty="0" smtClean="0"/>
              <a:t>Яйца</a:t>
            </a:r>
          </a:p>
          <a:p>
            <a:r>
              <a:rPr lang="ru-RU" dirty="0" smtClean="0"/>
              <a:t>Оладьи, блинчики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Я люблю яйца, поэтому отдам предпочтение именно этому варианту.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горячие блюда можно приготовить из яиц?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Омлет с сосиской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Яйцо в мешочек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Яичница с гарниром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Яйцо вкрутую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Яйцо всмятку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-Яичница-глазунья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выбрала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Омлет с сосиской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Ингредиенты и технология приготовления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160"/>
              </a:lnSpc>
              <a:buNone/>
            </a:pPr>
            <a:r>
              <a:rPr lang="ru-RU" dirty="0" smtClean="0"/>
              <a:t>Яйца </a:t>
            </a:r>
            <a:r>
              <a:rPr lang="ru-RU" dirty="0" smtClean="0"/>
              <a:t> — </a:t>
            </a:r>
            <a:r>
              <a:rPr lang="ru-RU" dirty="0" smtClean="0"/>
              <a:t>2</a:t>
            </a:r>
            <a:r>
              <a:rPr lang="ru-RU" dirty="0" smtClean="0"/>
              <a:t> </a:t>
            </a:r>
            <a:r>
              <a:rPr lang="ru-RU" dirty="0" err="1" smtClean="0"/>
              <a:t>шт</a:t>
            </a:r>
            <a:endParaRPr lang="ru-RU" dirty="0" smtClean="0"/>
          </a:p>
          <a:p>
            <a:pPr>
              <a:lnSpc>
                <a:spcPts val="2160"/>
              </a:lnSpc>
              <a:buNone/>
            </a:pPr>
            <a:r>
              <a:rPr lang="ru-RU" dirty="0" smtClean="0"/>
              <a:t> </a:t>
            </a:r>
            <a:r>
              <a:rPr lang="ru-RU" dirty="0" smtClean="0"/>
              <a:t>Сосиски  — </a:t>
            </a:r>
            <a:r>
              <a:rPr lang="ru-RU" dirty="0" smtClean="0"/>
              <a:t>2</a:t>
            </a:r>
            <a:r>
              <a:rPr lang="ru-RU" dirty="0" smtClean="0"/>
              <a:t> </a:t>
            </a:r>
            <a:r>
              <a:rPr lang="ru-RU" dirty="0" err="1" smtClean="0"/>
              <a:t>шт</a:t>
            </a:r>
            <a:endParaRPr lang="ru-RU" dirty="0" smtClean="0"/>
          </a:p>
          <a:p>
            <a:pPr>
              <a:lnSpc>
                <a:spcPts val="2160"/>
              </a:lnSpc>
              <a:buNone/>
            </a:pPr>
            <a:r>
              <a:rPr lang="ru-RU" dirty="0" smtClean="0"/>
              <a:t> </a:t>
            </a:r>
            <a:r>
              <a:rPr lang="ru-RU" dirty="0" smtClean="0"/>
              <a:t>Растительное масло  — 30 </a:t>
            </a:r>
            <a:r>
              <a:rPr lang="ru-RU" dirty="0" smtClean="0"/>
              <a:t>г </a:t>
            </a:r>
          </a:p>
          <a:p>
            <a:pPr>
              <a:lnSpc>
                <a:spcPts val="2160"/>
              </a:lnSpc>
              <a:buNone/>
            </a:pPr>
            <a:r>
              <a:rPr lang="ru-RU" dirty="0" smtClean="0"/>
              <a:t>Молоко </a:t>
            </a:r>
            <a:r>
              <a:rPr lang="ru-RU" dirty="0" smtClean="0"/>
              <a:t> — 100 </a:t>
            </a:r>
            <a:r>
              <a:rPr lang="ru-RU" dirty="0" smtClean="0"/>
              <a:t>г</a:t>
            </a:r>
          </a:p>
          <a:p>
            <a:pPr>
              <a:lnSpc>
                <a:spcPts val="2160"/>
              </a:lnSpc>
              <a:buNone/>
            </a:pPr>
            <a:r>
              <a:rPr lang="ru-RU" dirty="0" smtClean="0"/>
              <a:t>Соль – по вкусу</a:t>
            </a:r>
          </a:p>
          <a:p>
            <a:pPr>
              <a:lnSpc>
                <a:spcPts val="2160"/>
              </a:lnSpc>
              <a:buNone/>
            </a:pPr>
            <a:r>
              <a:rPr lang="ru-RU" dirty="0" smtClean="0"/>
              <a:t>           Отварные сосиски режем кружочками. Ставим сковороду на огонь (под присмотром мамы), наливаем растительное масло, отдельно в миске взбиваем яйца с молоком при помощи венчика или миксера, солим по вкусу. Вливаем яичную смесь на сковороду, убавляем огонь, накрываем крышкой на 5-7 минут. Выкладываем на сервировочную тарелку сосиску и готовый омлет. Приятного аппетита!</a:t>
            </a:r>
          </a:p>
          <a:p>
            <a:pPr>
              <a:lnSpc>
                <a:spcPts val="2160"/>
              </a:lnSpc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что у меня получилось: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7717" y="2393041"/>
            <a:ext cx="6076604" cy="3416531"/>
          </a:xfrm>
        </p:spPr>
      </p:pic>
    </p:spTree>
    <p:extLst>
      <p:ext uri="{BB962C8B-B14F-4D97-AF65-F5344CB8AC3E}">
        <p14:creationId xmlns:p14="http://schemas.microsoft.com/office/powerpoint/2010/main" xmlns="" val="3575136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018" y="973668"/>
            <a:ext cx="7727349" cy="706964"/>
          </a:xfrm>
        </p:spPr>
        <p:txBody>
          <a:bodyPr>
            <a:normAutofit/>
          </a:bodyPr>
          <a:lstStyle/>
          <a:p>
            <a:r>
              <a:rPr lang="ru-RU" dirty="0" smtClean="0"/>
              <a:t>Какой сделать горячий напиток?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Какао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Кисель</a:t>
            </a:r>
          </a:p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Чёрный чай</a:t>
            </a:r>
          </a:p>
          <a:p>
            <a:pPr>
              <a:buFontTx/>
              <a:buChar char="-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чай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лимоном</a:t>
            </a:r>
          </a:p>
          <a:p>
            <a:pPr marL="0" indent="0">
              <a:buNone/>
            </a:pP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выбираем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Зелёный чай с лимоном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740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Синий и зеленый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</TotalTime>
  <Words>517</Words>
  <Application>Microsoft Office PowerPoint</Application>
  <PresentationFormat>Произвольный</PresentationFormat>
  <Paragraphs>144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Проект по технологии «Завтрак для всей семьи»</vt:lpstr>
      <vt:lpstr>Цель задачи</vt:lpstr>
      <vt:lpstr>Задачи проекта</vt:lpstr>
      <vt:lpstr>Исследования</vt:lpstr>
      <vt:lpstr>Варианты завтраков:</vt:lpstr>
      <vt:lpstr>Какие горячие блюда можно приготовить из яиц? </vt:lpstr>
      <vt:lpstr>Ингредиенты и технология приготовления </vt:lpstr>
      <vt:lpstr>Вот что у меня получилось:</vt:lpstr>
      <vt:lpstr>Какой сделать горячий напиток?</vt:lpstr>
      <vt:lpstr>Зеленый чай с лимоном</vt:lpstr>
      <vt:lpstr>Слайд 11</vt:lpstr>
      <vt:lpstr>Салат из сырых овощей(помидоры, огурцы, пекинская капуста)</vt:lpstr>
      <vt:lpstr>Как сложить салфетки?</vt:lpstr>
      <vt:lpstr>В каком стиле будет сервировка ?</vt:lpstr>
      <vt:lpstr>Обычная сервировка стола</vt:lpstr>
      <vt:lpstr>Расчет расхода продуктов</vt:lpstr>
      <vt:lpstr>Расчет стоимости завтрака</vt:lpstr>
      <vt:lpstr>Вывод и самооценка.</vt:lpstr>
      <vt:lpstr>Источники информации при выполнении проекта.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технологии завтрак для всей семьи</dc:title>
  <dc:creator>Пользователь Windows</dc:creator>
  <cp:lastModifiedBy>Admin</cp:lastModifiedBy>
  <cp:revision>25</cp:revision>
  <dcterms:created xsi:type="dcterms:W3CDTF">2020-01-16T15:45:54Z</dcterms:created>
  <dcterms:modified xsi:type="dcterms:W3CDTF">2020-11-12T04:15:19Z</dcterms:modified>
</cp:coreProperties>
</file>