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25"/>
  </p:notesMasterIdLst>
  <p:sldIdLst>
    <p:sldId id="256" r:id="rId2"/>
    <p:sldId id="257" r:id="rId3"/>
    <p:sldId id="262" r:id="rId4"/>
    <p:sldId id="258" r:id="rId5"/>
    <p:sldId id="261" r:id="rId6"/>
    <p:sldId id="263" r:id="rId7"/>
    <p:sldId id="265" r:id="rId8"/>
    <p:sldId id="266" r:id="rId9"/>
    <p:sldId id="267" r:id="rId10"/>
    <p:sldId id="268" r:id="rId11"/>
    <p:sldId id="275" r:id="rId12"/>
    <p:sldId id="270" r:id="rId13"/>
    <p:sldId id="271" r:id="rId14"/>
    <p:sldId id="273" r:id="rId15"/>
    <p:sldId id="274" r:id="rId16"/>
    <p:sldId id="279" r:id="rId17"/>
    <p:sldId id="280" r:id="rId18"/>
    <p:sldId id="282" r:id="rId19"/>
    <p:sldId id="284" r:id="rId20"/>
    <p:sldId id="285" r:id="rId21"/>
    <p:sldId id="283" r:id="rId22"/>
    <p:sldId id="286" r:id="rId23"/>
    <p:sldId id="28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9F3BA881-79AE-414A-8830-B33C5E832956}">
          <p14:sldIdLst>
            <p14:sldId id="256"/>
            <p14:sldId id="257"/>
            <p14:sldId id="262"/>
            <p14:sldId id="258"/>
            <p14:sldId id="261"/>
            <p14:sldId id="263"/>
            <p14:sldId id="265"/>
            <p14:sldId id="266"/>
            <p14:sldId id="267"/>
            <p14:sldId id="268"/>
            <p14:sldId id="275"/>
            <p14:sldId id="270"/>
            <p14:sldId id="271"/>
            <p14:sldId id="273"/>
            <p14:sldId id="274"/>
            <p14:sldId id="279"/>
            <p14:sldId id="280"/>
            <p14:sldId id="282"/>
            <p14:sldId id="284"/>
            <p14:sldId id="285"/>
            <p14:sldId id="283"/>
            <p14:sldId id="286"/>
            <p14:sldId id="28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C3EBF"/>
    <a:srgbClr val="D27128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915" autoAdjust="0"/>
  </p:normalViewPr>
  <p:slideViewPr>
    <p:cSldViewPr>
      <p:cViewPr varScale="1">
        <p:scale>
          <a:sx n="109" d="100"/>
          <a:sy n="109" d="100"/>
        </p:scale>
        <p:origin x="1680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04B0FD-2EA3-4881-B224-6ABD1BC8D8BC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64E0A7-7482-41C3-877B-B46AE57346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5655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64E0A7-7482-41C3-877B-B46AE57346E2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2360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B0588-5AB3-4459-B6EA-EA001BAAB8D2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E88292C-01BA-40E3-8A51-510EF99BE6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5000">
        <p14:ripple/>
      </p:transition>
    </mc:Choice>
    <mc:Fallback>
      <p:transition spd="slow" advTm="5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B0588-5AB3-4459-B6EA-EA001BAAB8D2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8292C-01BA-40E3-8A51-510EF99BE6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5000">
        <p14:ripple/>
      </p:transition>
    </mc:Choice>
    <mc:Fallback>
      <p:transition spd="slow" advTm="5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B0588-5AB3-4459-B6EA-EA001BAAB8D2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8292C-01BA-40E3-8A51-510EF99BE6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5000">
        <p14:ripple/>
      </p:transition>
    </mc:Choice>
    <mc:Fallback>
      <p:transition spd="slow" advTm="5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B0588-5AB3-4459-B6EA-EA001BAAB8D2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8292C-01BA-40E3-8A51-510EF99BE6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5000">
        <p14:ripple/>
      </p:transition>
    </mc:Choice>
    <mc:Fallback>
      <p:transition spd="slow" advTm="5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B0588-5AB3-4459-B6EA-EA001BAAB8D2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E88292C-01BA-40E3-8A51-510EF99BE6F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5000">
        <p14:ripple/>
      </p:transition>
    </mc:Choice>
    <mc:Fallback>
      <p:transition spd="slow" advTm="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B0588-5AB3-4459-B6EA-EA001BAAB8D2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8292C-01BA-40E3-8A51-510EF99BE6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5000">
        <p14:ripple/>
      </p:transition>
    </mc:Choice>
    <mc:Fallback>
      <p:transition spd="slow" advTm="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B0588-5AB3-4459-B6EA-EA001BAAB8D2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8292C-01BA-40E3-8A51-510EF99BE6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5000">
        <p14:ripple/>
      </p:transition>
    </mc:Choice>
    <mc:Fallback>
      <p:transition spd="slow" advTm="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B0588-5AB3-4459-B6EA-EA001BAAB8D2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8292C-01BA-40E3-8A51-510EF99BE6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5000">
        <p14:ripple/>
      </p:transition>
    </mc:Choice>
    <mc:Fallback>
      <p:transition spd="slow" advTm="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B0588-5AB3-4459-B6EA-EA001BAAB8D2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8292C-01BA-40E3-8A51-510EF99BE6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5000">
        <p14:ripple/>
      </p:transition>
    </mc:Choice>
    <mc:Fallback>
      <p:transition spd="slow" advTm="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B0588-5AB3-4459-B6EA-EA001BAAB8D2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8292C-01BA-40E3-8A51-510EF99BE6F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5000">
        <p14:ripple/>
      </p:transition>
    </mc:Choice>
    <mc:Fallback>
      <p:transition spd="slow" advTm="5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B0588-5AB3-4459-B6EA-EA001BAAB8D2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E88292C-01BA-40E3-8A51-510EF99BE6F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5000">
        <p14:ripple/>
      </p:transition>
    </mc:Choice>
    <mc:Fallback>
      <p:transition spd="slow" advTm="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F82B0588-5AB3-4459-B6EA-EA001BAAB8D2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E88292C-01BA-40E3-8A51-510EF99BE6F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mc:AlternateContent xmlns:mc="http://schemas.openxmlformats.org/markup-compatibility/2006">
    <mc:Choice xmlns:p14="http://schemas.microsoft.com/office/powerpoint/2010/main" Requires="p14">
      <p:transition spd="slow" p14:dur="1400" advTm="5000">
        <p14:ripple/>
      </p:transition>
    </mc:Choice>
    <mc:Fallback>
      <p:transition spd="slow" advTm="5000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C:\Users\Smirnova.E\AppData\Local\Microsoft\Windows\INetCache\IE\HG8N4WH8\Nature-PNG[1]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581128"/>
            <a:ext cx="1790598" cy="1854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Smirnova.E\AppData\Local\Microsoft\Windows\INetCache\IE\XLNL1IJ7\Nature-PNG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944072">
            <a:off x="3412816" y="365491"/>
            <a:ext cx="2667000" cy="276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7200" dirty="0" smtClean="0">
                <a:solidFill>
                  <a:schemeClr val="tx2"/>
                </a:solidFill>
              </a:rPr>
              <a:t>Рисуем в </a:t>
            </a:r>
            <a:r>
              <a:rPr lang="ru-RU" sz="7200" dirty="0" smtClean="0">
                <a:solidFill>
                  <a:schemeClr val="tx2">
                    <a:lumMod val="75000"/>
                  </a:schemeClr>
                </a:solidFill>
              </a:rPr>
              <a:t>различных</a:t>
            </a:r>
            <a:r>
              <a:rPr lang="ru-RU" sz="7200" dirty="0" smtClean="0">
                <a:solidFill>
                  <a:schemeClr val="tx2"/>
                </a:solidFill>
              </a:rPr>
              <a:t> </a:t>
            </a:r>
            <a:r>
              <a:rPr lang="ru-RU" sz="7200" dirty="0" smtClean="0">
                <a:solidFill>
                  <a:schemeClr val="tx2">
                    <a:lumMod val="50000"/>
                  </a:schemeClr>
                </a:solidFill>
              </a:rPr>
              <a:t>техниках</a:t>
            </a:r>
            <a:endParaRPr lang="ru-RU" sz="7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89364" y="4894435"/>
            <a:ext cx="6725678" cy="1447404"/>
          </a:xfrm>
        </p:spPr>
        <p:txBody>
          <a:bodyPr>
            <a:normAutofit/>
          </a:bodyPr>
          <a:lstStyle/>
          <a:p>
            <a:r>
              <a:rPr lang="ru-RU" dirty="0" smtClean="0"/>
              <a:t>Выставка детских работ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Студии </a:t>
            </a:r>
            <a:r>
              <a:rPr lang="ru-RU" dirty="0" smtClean="0"/>
              <a:t>изобразительного искусства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Педагог </a:t>
            </a:r>
            <a:r>
              <a:rPr lang="ru-RU" dirty="0" smtClean="0"/>
              <a:t>Смирнова Е. Р. </a:t>
            </a:r>
            <a:endParaRPr lang="ru-RU" dirty="0"/>
          </a:p>
        </p:txBody>
      </p:sp>
      <p:pic>
        <p:nvPicPr>
          <p:cNvPr id="1027" name="Picture 3" descr="C:\Users\Smirnova.E\AppData\Local\Microsoft\Windows\INetCache\IE\HG8N4WH8\Nature-PNG[1]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3212976"/>
            <a:ext cx="1142526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mirnova.E\AppData\Local\Microsoft\Windows\INetCache\IE\HG8N4WH8\Emojione_1F3A8.svg[1]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188640"/>
            <a:ext cx="1989524" cy="1989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41885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5000">
        <p14:ripple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075240" cy="1371600"/>
          </a:xfrm>
        </p:spPr>
        <p:txBody>
          <a:bodyPr/>
          <a:lstStyle/>
          <a:p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</a:rPr>
              <a:t>Осенний натюрморт        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титова ксюша                                      техника рисования по мятой бумаге</a:t>
            </a:r>
            <a:endParaRPr lang="ru-RU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844333"/>
            <a:ext cx="6950053" cy="4753019"/>
          </a:xfrm>
          <a:ln w="57150"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80296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5000">
        <p14:ripple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91264" cy="133206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Ежик                                        </a:t>
            </a:r>
            <a:r>
              <a:rPr lang="ru-RU" sz="2400" dirty="0" smtClean="0"/>
              <a:t>морозова лиза                                        техника рисования по мятой бумаге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844824"/>
            <a:ext cx="7560840" cy="4780189"/>
          </a:xfrm>
        </p:spPr>
      </p:pic>
      <p:pic>
        <p:nvPicPr>
          <p:cNvPr id="12294" name="Picture 6" descr="C:\Users\Smirnova.E\AppData\Local\Microsoft\Windows\INetCache\IE\HG8N4WH8\autumn_leaves_PNG3596[1]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823065">
            <a:off x="6417522" y="1359256"/>
            <a:ext cx="3282304" cy="2904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727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5000">
        <p14:ripple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435280" cy="1371600"/>
          </a:xfrm>
        </p:spPr>
        <p:txBody>
          <a:bodyPr>
            <a:normAutofit/>
          </a:bodyPr>
          <a:lstStyle/>
          <a:p>
            <a:r>
              <a:rPr lang="ru-RU" dirty="0" smtClean="0"/>
              <a:t>Юдакова ярослава         </a:t>
            </a:r>
            <a:r>
              <a:rPr lang="ru-RU" sz="2400" dirty="0" smtClean="0"/>
              <a:t>техника рисования граттаж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68677">
            <a:off x="928717" y="1782276"/>
            <a:ext cx="3268156" cy="437356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35644">
            <a:off x="4546114" y="1828993"/>
            <a:ext cx="3867894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4340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5000">
        <p14:ripple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686800" cy="1371600"/>
          </a:xfrm>
        </p:spPr>
        <p:txBody>
          <a:bodyPr/>
          <a:lstStyle/>
          <a:p>
            <a:r>
              <a:rPr lang="ru-RU" dirty="0" smtClean="0"/>
              <a:t>Минаева деника                  </a:t>
            </a:r>
            <a:r>
              <a:rPr lang="ru-RU" sz="2400" dirty="0" smtClean="0"/>
              <a:t>техника рисования граттаж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1916832"/>
            <a:ext cx="5184576" cy="4680520"/>
          </a:xfrm>
        </p:spPr>
      </p:pic>
    </p:spTree>
    <p:extLst>
      <p:ext uri="{BB962C8B-B14F-4D97-AF65-F5344CB8AC3E}">
        <p14:creationId xmlns:p14="http://schemas.microsoft.com/office/powerpoint/2010/main" val="3838165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5000">
        <p14:ripple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931224" cy="1371600"/>
          </a:xfrm>
        </p:spPr>
        <p:txBody>
          <a:bodyPr>
            <a:normAutofit/>
          </a:bodyPr>
          <a:lstStyle/>
          <a:p>
            <a:r>
              <a:rPr lang="ru-RU" dirty="0" smtClean="0"/>
              <a:t>Осенние листики  </a:t>
            </a:r>
            <a:r>
              <a:rPr lang="ru-RU" sz="2400" dirty="0" smtClean="0"/>
              <a:t>Малиновская соня                            </a:t>
            </a:r>
            <a:r>
              <a:rPr lang="ru-RU" sz="2000" dirty="0" smtClean="0"/>
              <a:t>техника техника рисования фроттаж</a:t>
            </a:r>
            <a:endParaRPr lang="ru-RU" sz="2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44794">
            <a:off x="531568" y="2160524"/>
            <a:ext cx="4951852" cy="3096344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61790">
            <a:off x="4955383" y="2175565"/>
            <a:ext cx="3344873" cy="4464496"/>
          </a:xfrm>
          <a:prstGeom prst="rect">
            <a:avLst/>
          </a:prstGeom>
        </p:spPr>
      </p:pic>
      <p:pic>
        <p:nvPicPr>
          <p:cNvPr id="11268" name="Picture 4" descr="C:\Users\Smirnova.E\AppData\Local\Microsoft\Windows\INetCache\IE\NEY3LA2U\autumn_leaves_PNG3610[1]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46136">
            <a:off x="2396322" y="4780800"/>
            <a:ext cx="1669252" cy="2194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C:\Users\Smirnova.E\AppData\Local\Microsoft\Windows\INetCache\IE\NEY3LA2U\autumn_leaves_PNG3610[1]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003066">
            <a:off x="6716133" y="-255456"/>
            <a:ext cx="2006487" cy="2950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97635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5000">
        <p14:ripple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147248" cy="1371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Кленовые листики                </a:t>
            </a:r>
            <a:r>
              <a:rPr lang="ru-RU" sz="2700" dirty="0" smtClean="0"/>
              <a:t>Суркова Аня                                                                   </a:t>
            </a:r>
            <a:r>
              <a:rPr lang="ru-RU" sz="2200" dirty="0" smtClean="0"/>
              <a:t>техника рисования фроттаж</a:t>
            </a:r>
            <a:endParaRPr lang="ru-RU" sz="22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700808"/>
            <a:ext cx="6984776" cy="4680520"/>
          </a:xfrm>
        </p:spPr>
      </p:pic>
    </p:spTree>
    <p:extLst>
      <p:ext uri="{BB962C8B-B14F-4D97-AF65-F5344CB8AC3E}">
        <p14:creationId xmlns:p14="http://schemas.microsoft.com/office/powerpoint/2010/main" val="14523593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5000">
        <p14:ripple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787208" cy="1116042"/>
          </a:xfrm>
        </p:spPr>
        <p:txBody>
          <a:bodyPr>
            <a:normAutofit/>
          </a:bodyPr>
          <a:lstStyle/>
          <a:p>
            <a:r>
              <a:rPr lang="ru-RU" dirty="0" smtClean="0"/>
              <a:t>Орлова варя                           </a:t>
            </a:r>
            <a:r>
              <a:rPr lang="ru-RU" sz="2700" dirty="0" smtClean="0"/>
              <a:t>роспись осенних листочков</a:t>
            </a:r>
            <a:endParaRPr lang="ru-RU" sz="27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031055">
            <a:off x="1049720" y="2107019"/>
            <a:ext cx="3563629" cy="41051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89528">
            <a:off x="5322106" y="2701460"/>
            <a:ext cx="2919291" cy="3696160"/>
          </a:xfrm>
          <a:prstGeom prst="rect">
            <a:avLst/>
          </a:prstGeom>
        </p:spPr>
      </p:pic>
      <p:pic>
        <p:nvPicPr>
          <p:cNvPr id="10242" name="Picture 2" descr="C:\Users\Smirnova.E\AppData\Local\Microsoft\Windows\INetCache\IE\ELZY1ZQQ\Nature-PNG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3559" y="1287218"/>
            <a:ext cx="2667000" cy="276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5441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5000">
        <p14:ripple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311480" cy="1371600"/>
          </a:xfrm>
        </p:spPr>
        <p:txBody>
          <a:bodyPr/>
          <a:lstStyle/>
          <a:p>
            <a:r>
              <a:rPr lang="ru-RU" dirty="0" smtClean="0"/>
              <a:t>Минаева деника</a:t>
            </a:r>
            <a:r>
              <a:rPr lang="ru-RU" sz="2700" dirty="0">
                <a:solidFill>
                  <a:srgbClr val="D1282E"/>
                </a:solidFill>
              </a:rPr>
              <a:t> </a:t>
            </a:r>
            <a:r>
              <a:rPr lang="ru-RU" sz="2700" dirty="0" smtClean="0">
                <a:solidFill>
                  <a:srgbClr val="D1282E"/>
                </a:solidFill>
              </a:rPr>
              <a:t>               роспись </a:t>
            </a:r>
            <a:r>
              <a:rPr lang="ru-RU" sz="2700" dirty="0">
                <a:solidFill>
                  <a:srgbClr val="D1282E"/>
                </a:solidFill>
              </a:rPr>
              <a:t>осенних листочков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772816"/>
            <a:ext cx="3960440" cy="4885494"/>
          </a:xfrm>
        </p:spPr>
      </p:pic>
      <p:pic>
        <p:nvPicPr>
          <p:cNvPr id="9218" name="Picture 2" descr="C:\Users\Smirnova.E\AppData\Local\Microsoft\Windows\INetCache\IE\ELZY1ZQQ\Nature-PNG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02460">
            <a:off x="1579206" y="4006820"/>
            <a:ext cx="2667000" cy="276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Smirnova.E\AppData\Local\Microsoft\Windows\INetCache\IE\NEY3LA2U\Nature-PNG[1]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708920"/>
            <a:ext cx="2041275" cy="2114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14945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5000">
        <p14:ripple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003232" cy="13716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Розочки                                        </a:t>
            </a:r>
            <a:r>
              <a:rPr lang="ru-RU" sz="3100" dirty="0" smtClean="0">
                <a:solidFill>
                  <a:schemeClr val="accent3">
                    <a:lumMod val="75000"/>
                  </a:schemeClr>
                </a:solidFill>
              </a:rPr>
              <a:t>Беличева софья                                  </a:t>
            </a:r>
            <a:r>
              <a:rPr lang="ru-RU" sz="2700" dirty="0" smtClean="0">
                <a:solidFill>
                  <a:schemeClr val="accent3">
                    <a:lumMod val="75000"/>
                  </a:schemeClr>
                </a:solidFill>
              </a:rPr>
              <a:t>техника рисования монотипия</a:t>
            </a:r>
            <a:endParaRPr lang="ru-RU" sz="27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1484784"/>
            <a:ext cx="3816424" cy="5184576"/>
          </a:xfrm>
        </p:spPr>
      </p:pic>
      <p:pic>
        <p:nvPicPr>
          <p:cNvPr id="8194" name="Picture 2" descr="C:\Users\Smirnova.E\AppData\Local\Microsoft\Windows\INetCache\IE\XLNL1IJ7\leaf-1674792_640[1]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345535">
            <a:off x="1153633" y="4532266"/>
            <a:ext cx="2687499" cy="2216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26748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5000">
        <p14:ripple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435280" cy="140407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Цветочек                                                                               </a:t>
            </a:r>
            <a:r>
              <a:rPr lang="ru-RU" sz="2700" dirty="0" smtClean="0">
                <a:solidFill>
                  <a:srgbClr val="7030A0"/>
                </a:solidFill>
              </a:rPr>
              <a:t>василя Адгамова</a:t>
            </a:r>
            <a:r>
              <a:rPr lang="ru-RU" sz="2700" dirty="0">
                <a:solidFill>
                  <a:srgbClr val="7030A0"/>
                </a:solidFill>
              </a:rPr>
              <a:t> </a:t>
            </a:r>
            <a:r>
              <a:rPr lang="ru-RU" sz="2700" dirty="0" smtClean="0">
                <a:solidFill>
                  <a:srgbClr val="7030A0"/>
                </a:solidFill>
              </a:rPr>
              <a:t>                                           </a:t>
            </a:r>
            <a:r>
              <a:rPr lang="ru-RU" sz="2200" dirty="0" smtClean="0">
                <a:solidFill>
                  <a:srgbClr val="7030A0"/>
                </a:solidFill>
              </a:rPr>
              <a:t>Техника </a:t>
            </a:r>
            <a:r>
              <a:rPr lang="ru-RU" sz="2200" dirty="0">
                <a:solidFill>
                  <a:srgbClr val="7030A0"/>
                </a:solidFill>
              </a:rPr>
              <a:t>выдувания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2132856"/>
            <a:ext cx="4393158" cy="4373563"/>
          </a:xfrm>
        </p:spPr>
      </p:pic>
    </p:spTree>
    <p:extLst>
      <p:ext uri="{BB962C8B-B14F-4D97-AF65-F5344CB8AC3E}">
        <p14:creationId xmlns:p14="http://schemas.microsoft.com/office/powerpoint/2010/main" val="39552730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5000">
        <p14:ripple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931224" cy="136815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таинственный лес        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Морозова Лиза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техника рисования фольгой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988840"/>
            <a:ext cx="6857206" cy="4733293"/>
          </a:xfrm>
        </p:spPr>
      </p:pic>
      <p:pic>
        <p:nvPicPr>
          <p:cNvPr id="2050" name="Picture 2" descr="C:\Users\Smirnova.E\AppData\Local\Microsoft\Windows\INetCache\IE\HG8N4WH8\autumn_leaves_PNG3596[1]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434307">
            <a:off x="6592462" y="4642204"/>
            <a:ext cx="2686364" cy="2356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17114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5000">
        <p14:ripple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507288" cy="137160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Кошечка 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                        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Малиновская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вероника                                          </a:t>
            </a:r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</a:rPr>
              <a:t>ехника рисования простой карандаш и акварель</a:t>
            </a:r>
            <a:endParaRPr lang="ru-RU" sz="22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725270"/>
            <a:ext cx="3600400" cy="4752528"/>
          </a:xfrm>
          <a:ln w="76200">
            <a:solidFill>
              <a:schemeClr val="accent2">
                <a:lumMod val="75000"/>
              </a:schemeClr>
            </a:solidFill>
          </a:ln>
        </p:spPr>
      </p:pic>
      <p:pic>
        <p:nvPicPr>
          <p:cNvPr id="7170" name="Picture 2" descr="C:\Users\Smirnova.E\AppData\Local\Microsoft\Windows\INetCache\IE\NEY3LA2U\Nature-PNG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2420888"/>
            <a:ext cx="2880361" cy="2983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66047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5000">
        <p14:ripple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291264" cy="137160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BC3EBF"/>
                </a:solidFill>
              </a:rPr>
              <a:t>Тыковка                           </a:t>
            </a:r>
            <a:r>
              <a:rPr lang="ru-RU" sz="2700" dirty="0" smtClean="0">
                <a:solidFill>
                  <a:srgbClr val="BC3EBF"/>
                </a:solidFill>
              </a:rPr>
              <a:t>морозова лиза                                               техника рисования мелки и </a:t>
            </a:r>
            <a:r>
              <a:rPr lang="ru-RU" sz="2700" dirty="0">
                <a:solidFill>
                  <a:srgbClr val="BC3EBF"/>
                </a:solidFill>
              </a:rPr>
              <a:t>акварель 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700808"/>
            <a:ext cx="6360941" cy="4373563"/>
          </a:xfrm>
        </p:spPr>
      </p:pic>
      <p:pic>
        <p:nvPicPr>
          <p:cNvPr id="6146" name="Picture 2" descr="C:\Users\Smirnova.E\AppData\Local\Microsoft\Windows\INetCache\IE\XLNL1IJ7\leaf-1674792_640[1]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0681">
            <a:off x="5977853" y="3912682"/>
            <a:ext cx="2643728" cy="2761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8692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5000">
        <p14:ripple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219256" cy="1371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Пейзаж                                             </a:t>
            </a:r>
            <a:r>
              <a:rPr lang="ru-RU" sz="2800" dirty="0" smtClean="0"/>
              <a:t>деника Минаева                                                      </a:t>
            </a:r>
            <a:r>
              <a:rPr lang="ru-RU" sz="2700" dirty="0" smtClean="0"/>
              <a:t>техника рисования смешанная</a:t>
            </a:r>
            <a:endParaRPr lang="ru-RU" sz="27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358" y="1556792"/>
            <a:ext cx="4056309" cy="5184576"/>
          </a:xfrm>
        </p:spPr>
      </p:pic>
      <p:pic>
        <p:nvPicPr>
          <p:cNvPr id="1031" name="Picture 7" descr="C:\Users\Smirnova.E\AppData\Local\Microsoft\Windows\INetCache\IE\HG8N4WH8\autumn_leaves_PNG3596[1]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428550">
            <a:off x="5293783" y="3457467"/>
            <a:ext cx="3052823" cy="2776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6663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5000">
        <p14:ripple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Портрет            </a:t>
            </a:r>
            <a:r>
              <a:rPr lang="ru-RU" sz="2400" dirty="0" smtClean="0"/>
              <a:t>Беличева соня              </a:t>
            </a:r>
            <a:r>
              <a:rPr lang="ru-RU" sz="2200" dirty="0" smtClean="0"/>
              <a:t>техника рисования смешанная</a:t>
            </a:r>
            <a:endParaRPr lang="ru-RU" sz="2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1" y="1738334"/>
            <a:ext cx="3456383" cy="4801157"/>
          </a:xfrm>
          <a:ln w="76200">
            <a:solidFill>
              <a:schemeClr val="tx2">
                <a:lumMod val="50000"/>
              </a:schemeClr>
            </a:solidFill>
          </a:ln>
        </p:spPr>
      </p:pic>
      <p:pic>
        <p:nvPicPr>
          <p:cNvPr id="2052" name="Picture 4" descr="C:\Users\Smirnova.E\AppData\Local\Microsoft\Windows\INetCache\IE\NEY3LA2U\Nature-PNG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379640"/>
            <a:ext cx="2667000" cy="276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08648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5000">
        <p14:ripple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80920" cy="133567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Таинственный лес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Куликова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алиса</a:t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>техника рисования фольгой </a:t>
            </a:r>
            <a:endParaRPr lang="ru-RU" sz="27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556792"/>
            <a:ext cx="6480720" cy="4965949"/>
          </a:xfrm>
        </p:spPr>
      </p:pic>
      <p:pic>
        <p:nvPicPr>
          <p:cNvPr id="15363" name="Picture 3" descr="C:\Users\Smirnova.E\AppData\Local\Microsoft\Windows\INetCache\IE\HG8N4WH8\Nature-PNG[1]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5208917"/>
            <a:ext cx="2074043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85778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5000">
        <p14:ripple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Smirnova.E\AppData\Local\Microsoft\Windows\INetCache\IE\HG8N4WH8\autumn_leaves_PNG3580[1]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8497" y="4085457"/>
            <a:ext cx="3098731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147676" cy="118805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Букет в вазе</a:t>
            </a:r>
            <a:r>
              <a:rPr lang="ru-RU" sz="5400" dirty="0" smtClean="0">
                <a:solidFill>
                  <a:srgbClr val="7030A0"/>
                </a:solidFill>
              </a:rPr>
              <a:t/>
            </a:r>
            <a:br>
              <a:rPr lang="ru-RU" sz="5400" dirty="0" smtClean="0">
                <a:solidFill>
                  <a:srgbClr val="7030A0"/>
                </a:solidFill>
              </a:rPr>
            </a:br>
            <a:r>
              <a:rPr lang="ru-RU" sz="2700" dirty="0" smtClean="0">
                <a:solidFill>
                  <a:srgbClr val="7030A0"/>
                </a:solidFill>
              </a:rPr>
              <a:t>титова</a:t>
            </a:r>
            <a:r>
              <a:rPr lang="ru-RU" sz="2400" dirty="0" smtClean="0">
                <a:solidFill>
                  <a:srgbClr val="7030A0"/>
                </a:solidFill>
              </a:rPr>
              <a:t> ксения</a:t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2200" dirty="0" smtClean="0">
                <a:solidFill>
                  <a:srgbClr val="7030A0"/>
                </a:solidFill>
              </a:rPr>
              <a:t>техника рисования пуантилизм</a:t>
            </a:r>
            <a:endParaRPr lang="ru-RU" sz="2200" dirty="0">
              <a:solidFill>
                <a:srgbClr val="7030A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523950"/>
            <a:ext cx="4176464" cy="5123014"/>
          </a:xfrm>
        </p:spPr>
      </p:pic>
      <p:pic>
        <p:nvPicPr>
          <p:cNvPr id="2051" name="Picture 3" descr="C:\Users\Smirnova.E\AppData\Local\Microsoft\Windows\INetCache\IE\HG8N4WH8\autumn_leaves_PNG3580[1]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35850" y="4221088"/>
            <a:ext cx="3098731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19929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5000">
        <p14:ripple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457200" y="152718"/>
            <a:ext cx="8147248" cy="13716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Яблочко </a:t>
            </a:r>
            <a:r>
              <a:rPr lang="ru-RU" dirty="0" smtClean="0"/>
              <a:t>                                </a:t>
            </a:r>
            <a:r>
              <a:rPr lang="ru-RU" sz="2400" dirty="0" smtClean="0"/>
              <a:t>Малиновская вероника</a:t>
            </a:r>
            <a:br>
              <a:rPr lang="ru-RU" sz="2400" dirty="0" smtClean="0"/>
            </a:br>
            <a:r>
              <a:rPr lang="ru-RU" sz="2400" dirty="0" smtClean="0"/>
              <a:t>техника рисования пуантилизм</a:t>
            </a:r>
            <a:endParaRPr lang="ru-RU" sz="2400" dirty="0"/>
          </a:p>
        </p:txBody>
      </p:sp>
      <p:sp>
        <p:nvSpPr>
          <p:cNvPr id="31" name="Объект 30"/>
          <p:cNvSpPr>
            <a:spLocks noGrp="1"/>
          </p:cNvSpPr>
          <p:nvPr>
            <p:ph idx="1"/>
          </p:nvPr>
        </p:nvSpPr>
        <p:spPr>
          <a:xfrm>
            <a:off x="1043608" y="1916832"/>
            <a:ext cx="4664248" cy="403244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5" name="Picture 3" descr="C:\Users\Smirnova.E\Desktop\Вероника Малиновская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768980"/>
            <a:ext cx="4664248" cy="4550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Smirnova.E\AppData\Local\Microsoft\Windows\INetCache\IE\HG8N4WH8\autumn_leaves_PNG3596[1]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543118">
            <a:off x="4728475" y="3801509"/>
            <a:ext cx="2903116" cy="2923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514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5000">
        <p14:ripple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52718"/>
            <a:ext cx="7355160" cy="1371600"/>
          </a:xfrm>
        </p:spPr>
        <p:txBody>
          <a:bodyPr/>
          <a:lstStyle/>
          <a:p>
            <a:r>
              <a:rPr lang="ru-RU" sz="3200" dirty="0" smtClean="0"/>
              <a:t>Осенний листочек</a:t>
            </a:r>
            <a:br>
              <a:rPr lang="ru-RU" sz="3200" dirty="0" smtClean="0"/>
            </a:br>
            <a:r>
              <a:rPr lang="ru-RU" sz="2400" dirty="0" smtClean="0"/>
              <a:t>морозова лиза</a:t>
            </a:r>
            <a:br>
              <a:rPr lang="ru-RU" sz="2400" dirty="0" smtClean="0"/>
            </a:br>
            <a:r>
              <a:rPr lang="ru-RU" sz="2000" dirty="0" smtClean="0"/>
              <a:t>техника рисования пуантилизм</a:t>
            </a:r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1687653"/>
            <a:ext cx="4176464" cy="4938604"/>
          </a:xfrm>
          <a:prstGeom prst="rect">
            <a:avLst/>
          </a:prstGeom>
        </p:spPr>
      </p:pic>
      <p:pic>
        <p:nvPicPr>
          <p:cNvPr id="4106" name="Picture 10" descr="C:\Users\Smirnova.E\AppData\Local\Microsoft\Windows\INetCache\IE\HG8N4WH8\autumn_leaves_PNG3596[1]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901884">
            <a:off x="4859647" y="3480946"/>
            <a:ext cx="3301609" cy="3277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579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5000">
        <p14:ripple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625" y="188640"/>
            <a:ext cx="8717855" cy="137160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7030A0"/>
                </a:solidFill>
              </a:rPr>
              <a:t>Пейзаж</a:t>
            </a:r>
            <a:r>
              <a:rPr lang="ru-RU" sz="3200" dirty="0" smtClean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sz="3100" dirty="0" smtClean="0">
                <a:solidFill>
                  <a:srgbClr val="7030A0"/>
                </a:solidFill>
              </a:rPr>
              <a:t>Суркова Анна</a:t>
            </a:r>
            <a:br>
              <a:rPr lang="ru-RU" sz="3100" dirty="0" smtClean="0">
                <a:solidFill>
                  <a:srgbClr val="7030A0"/>
                </a:solidFill>
              </a:rPr>
            </a:br>
            <a:r>
              <a:rPr lang="ru-RU" sz="2700" dirty="0" smtClean="0">
                <a:solidFill>
                  <a:srgbClr val="7030A0"/>
                </a:solidFill>
              </a:rPr>
              <a:t>техника рисования пуантилизм</a:t>
            </a:r>
            <a:endParaRPr lang="ru-RU" sz="2700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Smirnova.E\Desktop\Суркова Ан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625" y="1738313"/>
            <a:ext cx="7925767" cy="4787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Smirnova.E\AppData\Local\Microsoft\Windows\INetCache\IE\HG8N4WH8\Nature-PNG[2]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7163" y="0"/>
            <a:ext cx="2667000" cy="234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98065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5000">
        <p14:ripple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C:\Users\Smirnova.E\AppData\Local\Microsoft\Windows\INetCache\IE\XLNL1IJ7\220px-Maple_Leaf_(from_roundel)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823338">
            <a:off x="1038830" y="3761191"/>
            <a:ext cx="2095500" cy="227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291264" cy="1371600"/>
          </a:xfrm>
        </p:spPr>
        <p:txBody>
          <a:bodyPr>
            <a:normAutofit/>
          </a:bodyPr>
          <a:lstStyle/>
          <a:p>
            <a:r>
              <a:rPr lang="ru-RU" dirty="0" smtClean="0"/>
              <a:t>Букет маков              </a:t>
            </a:r>
            <a:r>
              <a:rPr lang="ru-RU" sz="2400" dirty="0" smtClean="0"/>
              <a:t>Малиновская вероника</a:t>
            </a:r>
            <a:br>
              <a:rPr lang="ru-RU" sz="2400" dirty="0" smtClean="0"/>
            </a:br>
            <a:r>
              <a:rPr lang="ru-RU" sz="2400" dirty="0" smtClean="0"/>
              <a:t>техника рисования по мятой бумаге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1628800"/>
            <a:ext cx="4392488" cy="4988768"/>
          </a:xfrm>
          <a:ln w="76200">
            <a:solidFill>
              <a:schemeClr val="tx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768060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5000">
        <p14:ripple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424936" cy="13716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D27128"/>
                </a:solidFill>
              </a:rPr>
              <a:t>о</a:t>
            </a:r>
            <a:r>
              <a:rPr lang="ru-RU" dirty="0" smtClean="0">
                <a:solidFill>
                  <a:srgbClr val="D27128"/>
                </a:solidFill>
              </a:rPr>
              <a:t>сенний пейзаж                      </a:t>
            </a:r>
            <a:r>
              <a:rPr lang="ru-RU" sz="2700" dirty="0" smtClean="0">
                <a:solidFill>
                  <a:srgbClr val="D27128"/>
                </a:solidFill>
              </a:rPr>
              <a:t>латыш лиза                                                  </a:t>
            </a:r>
            <a:r>
              <a:rPr lang="ru-RU" sz="2200" dirty="0" smtClean="0">
                <a:solidFill>
                  <a:srgbClr val="D27128"/>
                </a:solidFill>
              </a:rPr>
              <a:t>техника рисования по мятой бумаге</a:t>
            </a:r>
            <a:endParaRPr lang="ru-RU" sz="2200" dirty="0">
              <a:solidFill>
                <a:srgbClr val="D27128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2060848"/>
            <a:ext cx="5962979" cy="4373563"/>
          </a:xfrm>
        </p:spPr>
      </p:pic>
      <p:pic>
        <p:nvPicPr>
          <p:cNvPr id="13314" name="Picture 2" descr="C:\Users\Smirnova.E\AppData\Local\Microsoft\Windows\INetCache\IE\HG8N4WH8\autumn_leaves_PNG3596[1]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661351">
            <a:off x="5928677" y="1168722"/>
            <a:ext cx="3312369" cy="3086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40212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5000">
        <p14:ripple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391</TotalTime>
  <Words>128</Words>
  <Application>Microsoft Office PowerPoint</Application>
  <PresentationFormat>Экран (4:3)</PresentationFormat>
  <Paragraphs>25</Paragraphs>
  <Slides>23</Slides>
  <Notes>1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7" baseType="lpstr">
      <vt:lpstr>Arial</vt:lpstr>
      <vt:lpstr>Arial Black</vt:lpstr>
      <vt:lpstr>Calibri</vt:lpstr>
      <vt:lpstr>Главная</vt:lpstr>
      <vt:lpstr>Рисуем в различных техниках</vt:lpstr>
      <vt:lpstr>таинственный лес         Морозова Лиза  техника рисования фольгой</vt:lpstr>
      <vt:lpstr>Таинственный лес Куликова алиса техника рисования фольгой </vt:lpstr>
      <vt:lpstr>Букет в вазе титова ксения техника рисования пуантилизм</vt:lpstr>
      <vt:lpstr>Яблочко                                 Малиновская вероника техника рисования пуантилизм</vt:lpstr>
      <vt:lpstr>Осенний листочек морозова лиза техника рисования пуантилизм</vt:lpstr>
      <vt:lpstr>Пейзаж  Суркова Анна техника рисования пуантилизм</vt:lpstr>
      <vt:lpstr>Букет маков              Малиновская вероника техника рисования по мятой бумаге</vt:lpstr>
      <vt:lpstr>осенний пейзаж                      латыш лиза                                                  техника рисования по мятой бумаге</vt:lpstr>
      <vt:lpstr>Осенний натюрморт          титова ксюша                                      техника рисования по мятой бумаге</vt:lpstr>
      <vt:lpstr>Ежик                                        морозова лиза                                        техника рисования по мятой бумаге</vt:lpstr>
      <vt:lpstr>Юдакова ярослава         техника рисования граттаж</vt:lpstr>
      <vt:lpstr>Минаева деника                  техника рисования граттаж</vt:lpstr>
      <vt:lpstr>Осенние листики  Малиновская соня                            техника техника рисования фроттаж</vt:lpstr>
      <vt:lpstr>Кленовые листики                Суркова Аня                                                                   техника рисования фроттаж</vt:lpstr>
      <vt:lpstr>Орлова варя                           роспись осенних листочков</vt:lpstr>
      <vt:lpstr>Минаева деника                роспись осенних листочков</vt:lpstr>
      <vt:lpstr>Розочки                                        Беличева софья                                  техника рисования монотипия</vt:lpstr>
      <vt:lpstr>Цветочек                                                                               василя Адгамова                                            Техника выдувания </vt:lpstr>
      <vt:lpstr>Кошечка                                                                   Малиновская вероника                                          ехника рисования простой карандаш и акварель</vt:lpstr>
      <vt:lpstr>Тыковка                           морозова лиза                                               техника рисования мелки и акварель </vt:lpstr>
      <vt:lpstr>Пейзаж                                             деника Минаева                                                      техника рисования смешанная</vt:lpstr>
      <vt:lpstr>Портрет            Беличева соня              техника рисования смешанная</vt:lpstr>
    </vt:vector>
  </TitlesOfParts>
  <Company>ГБОУ ДО ДТДиМ "Севастополец"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Наши рисунки</dc:title>
  <dc:creator>Cмирнова Елена Ростиславовна</dc:creator>
  <cp:lastModifiedBy>Pavel</cp:lastModifiedBy>
  <cp:revision>40</cp:revision>
  <dcterms:created xsi:type="dcterms:W3CDTF">2020-11-03T17:39:30Z</dcterms:created>
  <dcterms:modified xsi:type="dcterms:W3CDTF">2020-11-11T10:43:36Z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2303110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S9.0.1</vt:lpwstr>
  </property>
</Properties>
</file>