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5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3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Lucida Sans Unicode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Lucida Sans Unicode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Lucida Sans Unicode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Lucida Sans Unicode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Lucida Sans Unicode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Lucida Sans Unicode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Lucida Sans Unicode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Lucida Sans Unicode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Lucida Sans Unicode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86" autoAdjust="0"/>
    <p:restoredTop sz="94660"/>
  </p:normalViewPr>
  <p:slideViewPr>
    <p:cSldViewPr>
      <p:cViewPr varScale="1">
        <p:scale>
          <a:sx n="82" d="100"/>
          <a:sy n="82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726" indent="0" algn="ctr">
              <a:buNone/>
              <a:defRPr/>
            </a:lvl2pPr>
            <a:lvl3pPr marL="829452" indent="0" algn="ctr">
              <a:buNone/>
              <a:defRPr/>
            </a:lvl3pPr>
            <a:lvl4pPr marL="1244178" indent="0" algn="ctr">
              <a:buNone/>
              <a:defRPr/>
            </a:lvl4pPr>
            <a:lvl5pPr marL="1658904" indent="0" algn="ctr">
              <a:buNone/>
              <a:defRPr/>
            </a:lvl5pPr>
            <a:lvl6pPr marL="2073631" indent="0" algn="ctr">
              <a:buNone/>
              <a:defRPr/>
            </a:lvl6pPr>
            <a:lvl7pPr marL="2488357" indent="0" algn="ctr">
              <a:buNone/>
              <a:defRPr/>
            </a:lvl7pPr>
            <a:lvl8pPr marL="2903083" indent="0" algn="ctr">
              <a:buNone/>
              <a:defRPr/>
            </a:lvl8pPr>
            <a:lvl9pPr marL="3317809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27520" y="635108"/>
            <a:ext cx="1951200" cy="562379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2481" y="635108"/>
            <a:ext cx="5716800" cy="56237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2481" y="635108"/>
            <a:ext cx="7806240" cy="114348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640" indent="0" algn="ctr">
              <a:buNone/>
              <a:defRPr/>
            </a:lvl2pPr>
            <a:lvl3pPr marL="829280" indent="0" algn="ctr">
              <a:buNone/>
              <a:defRPr/>
            </a:lvl3pPr>
            <a:lvl4pPr marL="1243920" indent="0" algn="ctr">
              <a:buNone/>
              <a:defRPr/>
            </a:lvl4pPr>
            <a:lvl5pPr marL="1658560" indent="0" algn="ctr">
              <a:buNone/>
              <a:defRPr/>
            </a:lvl5pPr>
            <a:lvl6pPr marL="2073201" indent="0" algn="ctr">
              <a:buNone/>
              <a:defRPr/>
            </a:lvl6pPr>
            <a:lvl7pPr marL="2487841" indent="0" algn="ctr">
              <a:buNone/>
              <a:defRPr/>
            </a:lvl7pPr>
            <a:lvl8pPr marL="2902481" indent="0" algn="ctr">
              <a:buNone/>
              <a:defRPr/>
            </a:lvl8pPr>
            <a:lvl9pPr marL="3317121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C0DE18-CE05-4C06-AD33-F8B28D9014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854E19-2E30-4E62-9927-935EDBEEFD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880" y="4406865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640" indent="0">
              <a:buNone/>
              <a:defRPr sz="1600"/>
            </a:lvl2pPr>
            <a:lvl3pPr marL="829280" indent="0">
              <a:buNone/>
              <a:defRPr sz="1500"/>
            </a:lvl3pPr>
            <a:lvl4pPr marL="1243920" indent="0">
              <a:buNone/>
              <a:defRPr sz="1300"/>
            </a:lvl4pPr>
            <a:lvl5pPr marL="1658560" indent="0">
              <a:buNone/>
              <a:defRPr sz="1300"/>
            </a:lvl5pPr>
            <a:lvl6pPr marL="2073201" indent="0">
              <a:buNone/>
              <a:defRPr sz="1300"/>
            </a:lvl6pPr>
            <a:lvl7pPr marL="2487841" indent="0">
              <a:buNone/>
              <a:defRPr sz="1300"/>
            </a:lvl7pPr>
            <a:lvl8pPr marL="2902481" indent="0">
              <a:buNone/>
              <a:defRPr sz="1300"/>
            </a:lvl8pPr>
            <a:lvl9pPr marL="3317121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5AA919-DA9F-425A-8DDE-02F0DA9FA8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6480" y="1604331"/>
            <a:ext cx="404352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38241" y="1604331"/>
            <a:ext cx="404496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1855F5-2CF6-4C44-85FD-FDCB5ED196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2" y="275072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640" indent="0">
              <a:buNone/>
              <a:defRPr sz="1800" b="1"/>
            </a:lvl2pPr>
            <a:lvl3pPr marL="829280" indent="0">
              <a:buNone/>
              <a:defRPr sz="1600" b="1"/>
            </a:lvl3pPr>
            <a:lvl4pPr marL="1243920" indent="0">
              <a:buNone/>
              <a:defRPr sz="1500" b="1"/>
            </a:lvl4pPr>
            <a:lvl5pPr marL="1658560" indent="0">
              <a:buNone/>
              <a:defRPr sz="1500" b="1"/>
            </a:lvl5pPr>
            <a:lvl6pPr marL="2073201" indent="0">
              <a:buNone/>
              <a:defRPr sz="1500" b="1"/>
            </a:lvl6pPr>
            <a:lvl7pPr marL="2487841" indent="0">
              <a:buNone/>
              <a:defRPr sz="1500" b="1"/>
            </a:lvl7pPr>
            <a:lvl8pPr marL="2902481" indent="0">
              <a:buNone/>
              <a:defRPr sz="1500" b="1"/>
            </a:lvl8pPr>
            <a:lvl9pPr marL="3317121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442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640" indent="0">
              <a:buNone/>
              <a:defRPr sz="1800" b="1"/>
            </a:lvl2pPr>
            <a:lvl3pPr marL="829280" indent="0">
              <a:buNone/>
              <a:defRPr sz="1600" b="1"/>
            </a:lvl3pPr>
            <a:lvl4pPr marL="1243920" indent="0">
              <a:buNone/>
              <a:defRPr sz="1500" b="1"/>
            </a:lvl4pPr>
            <a:lvl5pPr marL="1658560" indent="0">
              <a:buNone/>
              <a:defRPr sz="1500" b="1"/>
            </a:lvl5pPr>
            <a:lvl6pPr marL="2073201" indent="0">
              <a:buNone/>
              <a:defRPr sz="1500" b="1"/>
            </a:lvl6pPr>
            <a:lvl7pPr marL="2487841" indent="0">
              <a:buNone/>
              <a:defRPr sz="1500" b="1"/>
            </a:lvl7pPr>
            <a:lvl8pPr marL="2902481" indent="0">
              <a:buNone/>
              <a:defRPr sz="1500" b="1"/>
            </a:lvl8pPr>
            <a:lvl9pPr marL="3317121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442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689EAB-DEAD-4E97-B3A3-92B6C6F44C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D4DB12-FDF6-4B8D-8C2E-C34C94FF19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9AEA5-F9CB-4028-8535-A66DF904A3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523" y="273631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920" y="1434393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640" indent="0">
              <a:buNone/>
              <a:defRPr sz="1100"/>
            </a:lvl2pPr>
            <a:lvl3pPr marL="829280" indent="0">
              <a:buNone/>
              <a:defRPr sz="900"/>
            </a:lvl3pPr>
            <a:lvl4pPr marL="1243920" indent="0">
              <a:buNone/>
              <a:defRPr sz="800"/>
            </a:lvl4pPr>
            <a:lvl5pPr marL="1658560" indent="0">
              <a:buNone/>
              <a:defRPr sz="800"/>
            </a:lvl5pPr>
            <a:lvl6pPr marL="2073201" indent="0">
              <a:buNone/>
              <a:defRPr sz="800"/>
            </a:lvl6pPr>
            <a:lvl7pPr marL="2487841" indent="0">
              <a:buNone/>
              <a:defRPr sz="800"/>
            </a:lvl7pPr>
            <a:lvl8pPr marL="2902481" indent="0">
              <a:buNone/>
              <a:defRPr sz="800"/>
            </a:lvl8pPr>
            <a:lvl9pPr marL="3317121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E2C602-4A0F-4AE1-8494-54E5450C63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803" y="4800026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803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640" indent="0">
              <a:buNone/>
              <a:defRPr sz="2500"/>
            </a:lvl2pPr>
            <a:lvl3pPr marL="829280" indent="0">
              <a:buNone/>
              <a:defRPr sz="2200"/>
            </a:lvl3pPr>
            <a:lvl4pPr marL="1243920" indent="0">
              <a:buNone/>
              <a:defRPr sz="1800"/>
            </a:lvl4pPr>
            <a:lvl5pPr marL="1658560" indent="0">
              <a:buNone/>
              <a:defRPr sz="1800"/>
            </a:lvl5pPr>
            <a:lvl6pPr marL="2073201" indent="0">
              <a:buNone/>
              <a:defRPr sz="1800"/>
            </a:lvl6pPr>
            <a:lvl7pPr marL="2487841" indent="0">
              <a:buNone/>
              <a:defRPr sz="1800"/>
            </a:lvl7pPr>
            <a:lvl8pPr marL="2902481" indent="0">
              <a:buNone/>
              <a:defRPr sz="1800"/>
            </a:lvl8pPr>
            <a:lvl9pPr marL="3317121" indent="0">
              <a:buNone/>
              <a:defRPr sz="18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803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640" indent="0">
              <a:buNone/>
              <a:defRPr sz="1100"/>
            </a:lvl2pPr>
            <a:lvl3pPr marL="829280" indent="0">
              <a:buNone/>
              <a:defRPr sz="900"/>
            </a:lvl3pPr>
            <a:lvl4pPr marL="1243920" indent="0">
              <a:buNone/>
              <a:defRPr sz="800"/>
            </a:lvl4pPr>
            <a:lvl5pPr marL="1658560" indent="0">
              <a:buNone/>
              <a:defRPr sz="800"/>
            </a:lvl5pPr>
            <a:lvl6pPr marL="2073201" indent="0">
              <a:buNone/>
              <a:defRPr sz="800"/>
            </a:lvl6pPr>
            <a:lvl7pPr marL="2487841" indent="0">
              <a:buNone/>
              <a:defRPr sz="800"/>
            </a:lvl7pPr>
            <a:lvl8pPr marL="2902481" indent="0">
              <a:buNone/>
              <a:defRPr sz="800"/>
            </a:lvl8pPr>
            <a:lvl9pPr marL="3317121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710084-BF36-47D9-9E1C-953DE6A091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778F23-1DE5-4FCA-8402-5B6DFD2C52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880" y="273631"/>
            <a:ext cx="2056320" cy="585565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6481" y="273631"/>
            <a:ext cx="6032160" cy="585565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27EDBA-6C92-4D5C-82C4-CD7342E70C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597" indent="0" algn="ctr">
              <a:buNone/>
              <a:defRPr/>
            </a:lvl2pPr>
            <a:lvl3pPr marL="829194" indent="0" algn="ctr">
              <a:buNone/>
              <a:defRPr/>
            </a:lvl3pPr>
            <a:lvl4pPr marL="1243791" indent="0" algn="ctr">
              <a:buNone/>
              <a:defRPr/>
            </a:lvl4pPr>
            <a:lvl5pPr marL="1658388" indent="0" algn="ctr">
              <a:buNone/>
              <a:defRPr/>
            </a:lvl5pPr>
            <a:lvl6pPr marL="2072986" indent="0" algn="ctr">
              <a:buNone/>
              <a:defRPr/>
            </a:lvl6pPr>
            <a:lvl7pPr marL="2487583" indent="0" algn="ctr">
              <a:buNone/>
              <a:defRPr/>
            </a:lvl7pPr>
            <a:lvl8pPr marL="2902180" indent="0" algn="ctr">
              <a:buNone/>
              <a:defRPr/>
            </a:lvl8pPr>
            <a:lvl9pPr marL="3316777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880" y="4406866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597" indent="0">
              <a:buNone/>
              <a:defRPr sz="1600"/>
            </a:lvl2pPr>
            <a:lvl3pPr marL="829194" indent="0">
              <a:buNone/>
              <a:defRPr sz="1500"/>
            </a:lvl3pPr>
            <a:lvl4pPr marL="1243791" indent="0">
              <a:buNone/>
              <a:defRPr sz="1300"/>
            </a:lvl4pPr>
            <a:lvl5pPr marL="1658388" indent="0">
              <a:buNone/>
              <a:defRPr sz="1300"/>
            </a:lvl5pPr>
            <a:lvl6pPr marL="2072986" indent="0">
              <a:buNone/>
              <a:defRPr sz="1300"/>
            </a:lvl6pPr>
            <a:lvl7pPr marL="2487583" indent="0">
              <a:buNone/>
              <a:defRPr sz="1300"/>
            </a:lvl7pPr>
            <a:lvl8pPr marL="2902180" indent="0">
              <a:buNone/>
              <a:defRPr sz="1300"/>
            </a:lvl8pPr>
            <a:lvl9pPr marL="3316777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87840" y="2017652"/>
            <a:ext cx="3774240" cy="4319013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00324" y="2017652"/>
            <a:ext cx="3775680" cy="4319013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2" y="275073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597" indent="0">
              <a:buNone/>
              <a:defRPr sz="1800" b="1"/>
            </a:lvl2pPr>
            <a:lvl3pPr marL="829194" indent="0">
              <a:buNone/>
              <a:defRPr sz="1600" b="1"/>
            </a:lvl3pPr>
            <a:lvl4pPr marL="1243791" indent="0">
              <a:buNone/>
              <a:defRPr sz="1500" b="1"/>
            </a:lvl4pPr>
            <a:lvl5pPr marL="1658388" indent="0">
              <a:buNone/>
              <a:defRPr sz="1500" b="1"/>
            </a:lvl5pPr>
            <a:lvl6pPr marL="2072986" indent="0">
              <a:buNone/>
              <a:defRPr sz="1500" b="1"/>
            </a:lvl6pPr>
            <a:lvl7pPr marL="2487583" indent="0">
              <a:buNone/>
              <a:defRPr sz="1500" b="1"/>
            </a:lvl7pPr>
            <a:lvl8pPr marL="2902180" indent="0">
              <a:buNone/>
              <a:defRPr sz="1500" b="1"/>
            </a:lvl8pPr>
            <a:lvl9pPr marL="3316777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442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597" indent="0">
              <a:buNone/>
              <a:defRPr sz="1800" b="1"/>
            </a:lvl2pPr>
            <a:lvl3pPr marL="829194" indent="0">
              <a:buNone/>
              <a:defRPr sz="1600" b="1"/>
            </a:lvl3pPr>
            <a:lvl4pPr marL="1243791" indent="0">
              <a:buNone/>
              <a:defRPr sz="1500" b="1"/>
            </a:lvl4pPr>
            <a:lvl5pPr marL="1658388" indent="0">
              <a:buNone/>
              <a:defRPr sz="1500" b="1"/>
            </a:lvl5pPr>
            <a:lvl6pPr marL="2072986" indent="0">
              <a:buNone/>
              <a:defRPr sz="1500" b="1"/>
            </a:lvl6pPr>
            <a:lvl7pPr marL="2487583" indent="0">
              <a:buNone/>
              <a:defRPr sz="1500" b="1"/>
            </a:lvl7pPr>
            <a:lvl8pPr marL="2902180" indent="0">
              <a:buNone/>
              <a:defRPr sz="1500" b="1"/>
            </a:lvl8pPr>
            <a:lvl9pPr marL="3316777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442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880" y="4406863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726" indent="0">
              <a:buNone/>
              <a:defRPr sz="1600"/>
            </a:lvl2pPr>
            <a:lvl3pPr marL="829452" indent="0">
              <a:buNone/>
              <a:defRPr sz="1500"/>
            </a:lvl3pPr>
            <a:lvl4pPr marL="1244178" indent="0">
              <a:buNone/>
              <a:defRPr sz="1300"/>
            </a:lvl4pPr>
            <a:lvl5pPr marL="1658904" indent="0">
              <a:buNone/>
              <a:defRPr sz="1300"/>
            </a:lvl5pPr>
            <a:lvl6pPr marL="2073631" indent="0">
              <a:buNone/>
              <a:defRPr sz="1300"/>
            </a:lvl6pPr>
            <a:lvl7pPr marL="2488357" indent="0">
              <a:buNone/>
              <a:defRPr sz="1300"/>
            </a:lvl7pPr>
            <a:lvl8pPr marL="2903083" indent="0">
              <a:buNone/>
              <a:defRPr sz="1300"/>
            </a:lvl8pPr>
            <a:lvl9pPr marL="3317809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524" y="273632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920" y="1434394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597" indent="0">
              <a:buNone/>
              <a:defRPr sz="1100"/>
            </a:lvl2pPr>
            <a:lvl3pPr marL="829194" indent="0">
              <a:buNone/>
              <a:defRPr sz="900"/>
            </a:lvl3pPr>
            <a:lvl4pPr marL="1243791" indent="0">
              <a:buNone/>
              <a:defRPr sz="800"/>
            </a:lvl4pPr>
            <a:lvl5pPr marL="1658388" indent="0">
              <a:buNone/>
              <a:defRPr sz="800"/>
            </a:lvl5pPr>
            <a:lvl6pPr marL="2072986" indent="0">
              <a:buNone/>
              <a:defRPr sz="800"/>
            </a:lvl6pPr>
            <a:lvl7pPr marL="2487583" indent="0">
              <a:buNone/>
              <a:defRPr sz="800"/>
            </a:lvl7pPr>
            <a:lvl8pPr marL="2902180" indent="0">
              <a:buNone/>
              <a:defRPr sz="800"/>
            </a:lvl8pPr>
            <a:lvl9pPr marL="3316777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804" y="4800026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804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597" indent="0">
              <a:buNone/>
              <a:defRPr sz="2500"/>
            </a:lvl2pPr>
            <a:lvl3pPr marL="829194" indent="0">
              <a:buNone/>
              <a:defRPr sz="2200"/>
            </a:lvl3pPr>
            <a:lvl4pPr marL="1243791" indent="0">
              <a:buNone/>
              <a:defRPr sz="1800"/>
            </a:lvl4pPr>
            <a:lvl5pPr marL="1658388" indent="0">
              <a:buNone/>
              <a:defRPr sz="1800"/>
            </a:lvl5pPr>
            <a:lvl6pPr marL="2072986" indent="0">
              <a:buNone/>
              <a:defRPr sz="1800"/>
            </a:lvl6pPr>
            <a:lvl7pPr marL="2487583" indent="0">
              <a:buNone/>
              <a:defRPr sz="1800"/>
            </a:lvl7pPr>
            <a:lvl8pPr marL="2902180" indent="0">
              <a:buNone/>
              <a:defRPr sz="1800"/>
            </a:lvl8pPr>
            <a:lvl9pPr marL="3316777" indent="0">
              <a:buNone/>
              <a:defRPr sz="18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804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597" indent="0">
              <a:buNone/>
              <a:defRPr sz="1100"/>
            </a:lvl2pPr>
            <a:lvl3pPr marL="829194" indent="0">
              <a:buNone/>
              <a:defRPr sz="900"/>
            </a:lvl3pPr>
            <a:lvl4pPr marL="1243791" indent="0">
              <a:buNone/>
              <a:defRPr sz="800"/>
            </a:lvl4pPr>
            <a:lvl5pPr marL="1658388" indent="0">
              <a:buNone/>
              <a:defRPr sz="800"/>
            </a:lvl5pPr>
            <a:lvl6pPr marL="2072986" indent="0">
              <a:buNone/>
              <a:defRPr sz="800"/>
            </a:lvl6pPr>
            <a:lvl7pPr marL="2487583" indent="0">
              <a:buNone/>
              <a:defRPr sz="800"/>
            </a:lvl7pPr>
            <a:lvl8pPr marL="2902180" indent="0">
              <a:buNone/>
              <a:defRPr sz="800"/>
            </a:lvl8pPr>
            <a:lvl9pPr marL="3316777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75840" y="106573"/>
            <a:ext cx="2000160" cy="623009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2481" y="106573"/>
            <a:ext cx="5865120" cy="623009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45921" y="1939884"/>
            <a:ext cx="3748320" cy="4319013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32480" y="1939884"/>
            <a:ext cx="3748320" cy="4319013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1" y="275070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441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441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521" y="273629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920" y="1434391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801" y="4800025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801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726" indent="0">
              <a:buNone/>
              <a:defRPr sz="2500"/>
            </a:lvl2pPr>
            <a:lvl3pPr marL="829452" indent="0">
              <a:buNone/>
              <a:defRPr sz="2200"/>
            </a:lvl3pPr>
            <a:lvl4pPr marL="1244178" indent="0">
              <a:buNone/>
              <a:defRPr sz="1800"/>
            </a:lvl4pPr>
            <a:lvl5pPr marL="1658904" indent="0">
              <a:buNone/>
              <a:defRPr sz="1800"/>
            </a:lvl5pPr>
            <a:lvl6pPr marL="2073631" indent="0">
              <a:buNone/>
              <a:defRPr sz="1800"/>
            </a:lvl6pPr>
            <a:lvl7pPr marL="2488357" indent="0">
              <a:buNone/>
              <a:defRPr sz="1800"/>
            </a:lvl7pPr>
            <a:lvl8pPr marL="2903083" indent="0">
              <a:buNone/>
              <a:defRPr sz="1800"/>
            </a:lvl8pPr>
            <a:lvl9pPr marL="3317809" indent="0">
              <a:buNone/>
              <a:defRPr sz="18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801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2.wmf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73100" y="635000"/>
            <a:ext cx="7805738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6125" y="1939925"/>
            <a:ext cx="7634288" cy="4319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5602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xStyles>
    <p:titleStyle>
      <a:lvl1pPr algn="ctr" defTabSz="4064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 i="1">
          <a:solidFill>
            <a:srgbClr val="99284C"/>
          </a:solidFill>
          <a:latin typeface="+mj-lt"/>
          <a:ea typeface="+mj-ea"/>
          <a:cs typeface="+mj-cs"/>
        </a:defRPr>
      </a:lvl1pPr>
      <a:lvl2pPr algn="ctr" defTabSz="4064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 i="1">
          <a:solidFill>
            <a:srgbClr val="99284C"/>
          </a:solidFill>
          <a:latin typeface="Arial" charset="0"/>
          <a:cs typeface="Lucida Sans Unicode" charset="0"/>
        </a:defRPr>
      </a:lvl2pPr>
      <a:lvl3pPr algn="ctr" defTabSz="4064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 i="1">
          <a:solidFill>
            <a:srgbClr val="99284C"/>
          </a:solidFill>
          <a:latin typeface="Arial" charset="0"/>
          <a:cs typeface="Lucida Sans Unicode" charset="0"/>
        </a:defRPr>
      </a:lvl3pPr>
      <a:lvl4pPr algn="ctr" defTabSz="4064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 i="1">
          <a:solidFill>
            <a:srgbClr val="99284C"/>
          </a:solidFill>
          <a:latin typeface="Arial" charset="0"/>
          <a:cs typeface="Lucida Sans Unicode" charset="0"/>
        </a:defRPr>
      </a:lvl4pPr>
      <a:lvl5pPr algn="ctr" defTabSz="4064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 i="1">
          <a:solidFill>
            <a:srgbClr val="99284C"/>
          </a:solidFill>
          <a:latin typeface="Arial" charset="0"/>
          <a:cs typeface="Lucida Sans Unicode" charset="0"/>
        </a:defRPr>
      </a:lvl5pPr>
      <a:lvl6pPr marL="2280994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 b="1" i="1">
          <a:solidFill>
            <a:srgbClr val="99284C"/>
          </a:solidFill>
          <a:latin typeface="Arial" charset="0"/>
          <a:cs typeface="Lucida Sans Unicode" charset="0"/>
        </a:defRPr>
      </a:lvl6pPr>
      <a:lvl7pPr marL="2695720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 b="1" i="1">
          <a:solidFill>
            <a:srgbClr val="99284C"/>
          </a:solidFill>
          <a:latin typeface="Arial" charset="0"/>
          <a:cs typeface="Lucida Sans Unicode" charset="0"/>
        </a:defRPr>
      </a:lvl7pPr>
      <a:lvl8pPr marL="3110446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 b="1" i="1">
          <a:solidFill>
            <a:srgbClr val="99284C"/>
          </a:solidFill>
          <a:latin typeface="Arial" charset="0"/>
          <a:cs typeface="Lucida Sans Unicode" charset="0"/>
        </a:defRPr>
      </a:lvl8pPr>
      <a:lvl9pPr marL="3525172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 b="1" i="1">
          <a:solidFill>
            <a:srgbClr val="99284C"/>
          </a:solidFill>
          <a:latin typeface="Arial" charset="0"/>
          <a:cs typeface="Lucida Sans Unicode" charset="0"/>
        </a:defRPr>
      </a:lvl9pPr>
    </p:titleStyle>
    <p:bodyStyle>
      <a:lvl1pPr marL="309563" indent="-309563" algn="l" defTabSz="4064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900">
          <a:solidFill>
            <a:srgbClr val="333333"/>
          </a:solidFill>
          <a:latin typeface="+mn-lt"/>
          <a:ea typeface="+mn-ea"/>
          <a:cs typeface="+mn-cs"/>
        </a:defRPr>
      </a:lvl1pPr>
      <a:lvl2pPr marL="673100" indent="-258763" algn="l" defTabSz="4064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500">
          <a:solidFill>
            <a:srgbClr val="333333"/>
          </a:solidFill>
          <a:latin typeface="+mn-lt"/>
          <a:cs typeface="+mn-cs"/>
        </a:defRPr>
      </a:lvl2pPr>
      <a:lvl3pPr marL="1036638" indent="-206375" algn="l" defTabSz="4064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200">
          <a:solidFill>
            <a:srgbClr val="333333"/>
          </a:solidFill>
          <a:latin typeface="+mn-lt"/>
          <a:cs typeface="+mn-cs"/>
        </a:defRPr>
      </a:lvl3pPr>
      <a:lvl4pPr marL="1450975" indent="-206375" algn="l" defTabSz="4064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333333"/>
          </a:solidFill>
          <a:latin typeface="+mn-lt"/>
          <a:cs typeface="+mn-cs"/>
        </a:defRPr>
      </a:lvl4pPr>
      <a:lvl5pPr marL="1865313" indent="-206375" algn="l" defTabSz="4064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333333"/>
          </a:solidFill>
          <a:latin typeface="+mn-lt"/>
          <a:cs typeface="+mn-cs"/>
        </a:defRPr>
      </a:lvl5pPr>
      <a:lvl6pPr marL="2280994" indent="-207363" algn="l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333333"/>
          </a:solidFill>
          <a:latin typeface="+mn-lt"/>
          <a:cs typeface="+mn-cs"/>
        </a:defRPr>
      </a:lvl6pPr>
      <a:lvl7pPr marL="2695720" indent="-207363" algn="l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333333"/>
          </a:solidFill>
          <a:latin typeface="+mn-lt"/>
          <a:cs typeface="+mn-cs"/>
        </a:defRPr>
      </a:lvl7pPr>
      <a:lvl8pPr marL="3110446" indent="-207363" algn="l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333333"/>
          </a:solidFill>
          <a:latin typeface="+mn-lt"/>
          <a:cs typeface="+mn-cs"/>
        </a:defRPr>
      </a:lvl8pPr>
      <a:lvl9pPr marL="3525172" indent="-207363" algn="l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333333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726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452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178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904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631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8357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3083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809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6425" cy="1144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6425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5599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6813"/>
            <a:ext cx="2127250" cy="4714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656582" algn="l"/>
                <a:tab pos="1313162" algn="l"/>
                <a:tab pos="1969745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7375" y="6246813"/>
            <a:ext cx="2897188" cy="4714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656582" algn="l"/>
                <a:tab pos="1313162" algn="l"/>
                <a:tab pos="1969745" algn="l"/>
                <a:tab pos="2626327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6375" y="6246813"/>
            <a:ext cx="2128838" cy="4714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656582" algn="l"/>
                <a:tab pos="1313162" algn="l"/>
                <a:tab pos="1969745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1pPr>
          </a:lstStyle>
          <a:p>
            <a:pPr>
              <a:defRPr/>
            </a:pPr>
            <a:fld id="{887E33D0-9124-4474-AD99-343C75C95A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ctr" defTabSz="4064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064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Arial" charset="0"/>
          <a:ea typeface="SimSun" charset="0"/>
          <a:cs typeface="SimSun" charset="0"/>
        </a:defRPr>
      </a:lvl2pPr>
      <a:lvl3pPr algn="ctr" defTabSz="4064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Arial" charset="0"/>
          <a:ea typeface="SimSun" charset="0"/>
          <a:cs typeface="SimSun" charset="0"/>
        </a:defRPr>
      </a:lvl3pPr>
      <a:lvl4pPr algn="ctr" defTabSz="4064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Arial" charset="0"/>
          <a:ea typeface="SimSun" charset="0"/>
          <a:cs typeface="SimSun" charset="0"/>
        </a:defRPr>
      </a:lvl4pPr>
      <a:lvl5pPr algn="ctr" defTabSz="4064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Arial" charset="0"/>
          <a:ea typeface="SimSun" charset="0"/>
          <a:cs typeface="SimSun" charset="0"/>
        </a:defRPr>
      </a:lvl5pPr>
      <a:lvl6pPr marL="2280758" indent="-207341" algn="ctr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SimSun" charset="0"/>
          <a:cs typeface="SimSun" charset="0"/>
        </a:defRPr>
      </a:lvl6pPr>
      <a:lvl7pPr marL="2695440" indent="-207341" algn="ctr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SimSun" charset="0"/>
          <a:cs typeface="SimSun" charset="0"/>
        </a:defRPr>
      </a:lvl7pPr>
      <a:lvl8pPr marL="3110124" indent="-207341" algn="ctr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SimSun" charset="0"/>
          <a:cs typeface="SimSun" charset="0"/>
        </a:defRPr>
      </a:lvl8pPr>
      <a:lvl9pPr marL="3524806" indent="-207341" algn="ctr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SimSun" charset="0"/>
          <a:cs typeface="SimSun" charset="0"/>
        </a:defRPr>
      </a:lvl9pPr>
    </p:titleStyle>
    <p:bodyStyle>
      <a:lvl1pPr marL="309563" indent="-309563" algn="l" defTabSz="406400" rtl="0" eaLnBrk="0" fontAlgn="base" hangingPunct="0">
        <a:lnSpc>
          <a:spcPct val="93000"/>
        </a:lnSpc>
        <a:spcBef>
          <a:spcPct val="0"/>
        </a:spcBef>
        <a:spcAft>
          <a:spcPts val="1288"/>
        </a:spcAft>
        <a:buClr>
          <a:srgbClr val="000000"/>
        </a:buClr>
        <a:buSzPct val="100000"/>
        <a:buFont typeface="Times New Roman" pitchFamily="18" charset="0"/>
        <a:buChar char="•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673100" indent="-258763" algn="l" defTabSz="406400" rtl="0" eaLnBrk="0" fontAlgn="base" hangingPunct="0">
        <a:lnSpc>
          <a:spcPct val="93000"/>
        </a:lnSpc>
        <a:spcBef>
          <a:spcPct val="0"/>
        </a:spcBef>
        <a:spcAft>
          <a:spcPts val="1038"/>
        </a:spcAft>
        <a:buClr>
          <a:srgbClr val="000000"/>
        </a:buClr>
        <a:buSzPct val="100000"/>
        <a:buFont typeface="Times New Roman" pitchFamily="18" charset="0"/>
        <a:buChar char="–"/>
        <a:defRPr sz="2500">
          <a:solidFill>
            <a:srgbClr val="000000"/>
          </a:solidFill>
          <a:latin typeface="+mn-lt"/>
          <a:ea typeface="+mn-ea"/>
          <a:cs typeface="+mn-cs"/>
        </a:defRPr>
      </a:lvl2pPr>
      <a:lvl3pPr marL="1036638" indent="-206375" algn="l" defTabSz="406400" rtl="0" eaLnBrk="0" fontAlgn="base" hangingPunct="0">
        <a:lnSpc>
          <a:spcPct val="93000"/>
        </a:lnSpc>
        <a:spcBef>
          <a:spcPct val="0"/>
        </a:spcBef>
        <a:spcAft>
          <a:spcPts val="775"/>
        </a:spcAft>
        <a:buClr>
          <a:srgbClr val="000000"/>
        </a:buClr>
        <a:buSzPct val="100000"/>
        <a:buFont typeface="Times New Roman" pitchFamily="18" charset="0"/>
        <a:buChar char="•"/>
        <a:defRPr sz="2200">
          <a:solidFill>
            <a:srgbClr val="000000"/>
          </a:solidFill>
          <a:latin typeface="+mn-lt"/>
          <a:ea typeface="+mn-ea"/>
          <a:cs typeface="+mn-cs"/>
        </a:defRPr>
      </a:lvl3pPr>
      <a:lvl4pPr marL="1450975" indent="-206375" algn="l" defTabSz="406400" rtl="0" eaLnBrk="0" fontAlgn="base" hangingPunct="0">
        <a:lnSpc>
          <a:spcPct val="93000"/>
        </a:lnSpc>
        <a:spcBef>
          <a:spcPct val="0"/>
        </a:spcBef>
        <a:spcAft>
          <a:spcPts val="525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1865313" indent="-206375" algn="l" defTabSz="406400" rtl="0" eaLnBrk="0" fontAlgn="base" hangingPunct="0">
        <a:lnSpc>
          <a:spcPct val="93000"/>
        </a:lnSpc>
        <a:spcBef>
          <a:spcPct val="0"/>
        </a:spcBef>
        <a:spcAft>
          <a:spcPts val="263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280758" indent="-207341" algn="l" defTabSz="407484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  <a:cs typeface="+mn-cs"/>
        </a:defRPr>
      </a:lvl6pPr>
      <a:lvl7pPr marL="2695440" indent="-207341" algn="l" defTabSz="407484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  <a:cs typeface="+mn-cs"/>
        </a:defRPr>
      </a:lvl7pPr>
      <a:lvl8pPr marL="3110124" indent="-207341" algn="l" defTabSz="407484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  <a:cs typeface="+mn-cs"/>
        </a:defRPr>
      </a:lvl8pPr>
      <a:lvl9pPr marL="3524806" indent="-207341" algn="l" defTabSz="407484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683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366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049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732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416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8099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2782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465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3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73100" y="106363"/>
            <a:ext cx="7805738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87425" y="2017713"/>
            <a:ext cx="7688263" cy="4319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5597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pic>
        <p:nvPicPr>
          <p:cNvPr id="3076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199313" y="5670550"/>
            <a:ext cx="1785937" cy="960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4064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 i="1">
          <a:solidFill>
            <a:srgbClr val="E6E6E6"/>
          </a:solidFill>
          <a:latin typeface="+mj-lt"/>
          <a:ea typeface="+mj-ea"/>
          <a:cs typeface="+mj-cs"/>
        </a:defRPr>
      </a:lvl1pPr>
      <a:lvl2pPr algn="ctr" defTabSz="4064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 i="1">
          <a:solidFill>
            <a:srgbClr val="E6E6E6"/>
          </a:solidFill>
          <a:latin typeface="Arial" charset="0"/>
          <a:cs typeface="Lucida Sans Unicode" charset="0"/>
        </a:defRPr>
      </a:lvl2pPr>
      <a:lvl3pPr algn="ctr" defTabSz="4064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 i="1">
          <a:solidFill>
            <a:srgbClr val="E6E6E6"/>
          </a:solidFill>
          <a:latin typeface="Arial" charset="0"/>
          <a:cs typeface="Lucida Sans Unicode" charset="0"/>
        </a:defRPr>
      </a:lvl3pPr>
      <a:lvl4pPr algn="ctr" defTabSz="4064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 i="1">
          <a:solidFill>
            <a:srgbClr val="E6E6E6"/>
          </a:solidFill>
          <a:latin typeface="Arial" charset="0"/>
          <a:cs typeface="Lucida Sans Unicode" charset="0"/>
        </a:defRPr>
      </a:lvl4pPr>
      <a:lvl5pPr algn="ctr" defTabSz="4064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 i="1">
          <a:solidFill>
            <a:srgbClr val="E6E6E6"/>
          </a:solidFill>
          <a:latin typeface="Arial" charset="0"/>
          <a:cs typeface="Lucida Sans Unicode" charset="0"/>
        </a:defRPr>
      </a:lvl5pPr>
      <a:lvl6pPr marL="2280522" indent="-207320" algn="ctr" defTabSz="40744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 b="1" i="1">
          <a:solidFill>
            <a:srgbClr val="E6E6E6"/>
          </a:solidFill>
          <a:latin typeface="Arial" charset="0"/>
          <a:cs typeface="Lucida Sans Unicode" charset="0"/>
        </a:defRPr>
      </a:lvl6pPr>
      <a:lvl7pPr marL="2695161" indent="-207320" algn="ctr" defTabSz="40744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 b="1" i="1">
          <a:solidFill>
            <a:srgbClr val="E6E6E6"/>
          </a:solidFill>
          <a:latin typeface="Arial" charset="0"/>
          <a:cs typeface="Lucida Sans Unicode" charset="0"/>
        </a:defRPr>
      </a:lvl7pPr>
      <a:lvl8pPr marL="3109802" indent="-207320" algn="ctr" defTabSz="40744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 b="1" i="1">
          <a:solidFill>
            <a:srgbClr val="E6E6E6"/>
          </a:solidFill>
          <a:latin typeface="Arial" charset="0"/>
          <a:cs typeface="Lucida Sans Unicode" charset="0"/>
        </a:defRPr>
      </a:lvl8pPr>
      <a:lvl9pPr marL="3524441" indent="-207320" algn="ctr" defTabSz="40744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 b="1" i="1">
          <a:solidFill>
            <a:srgbClr val="E6E6E6"/>
          </a:solidFill>
          <a:latin typeface="Arial" charset="0"/>
          <a:cs typeface="Lucida Sans Unicode" charset="0"/>
        </a:defRPr>
      </a:lvl9pPr>
    </p:titleStyle>
    <p:bodyStyle>
      <a:lvl1pPr marL="309563" indent="-309563" algn="l" defTabSz="4064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900">
          <a:solidFill>
            <a:srgbClr val="E6E6E6"/>
          </a:solidFill>
          <a:latin typeface="+mn-lt"/>
          <a:ea typeface="+mn-ea"/>
          <a:cs typeface="+mn-cs"/>
        </a:defRPr>
      </a:lvl1pPr>
      <a:lvl2pPr marL="673100" indent="-258763" algn="l" defTabSz="4064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500">
          <a:solidFill>
            <a:srgbClr val="E6E6E6"/>
          </a:solidFill>
          <a:latin typeface="+mn-lt"/>
          <a:cs typeface="+mn-cs"/>
        </a:defRPr>
      </a:lvl2pPr>
      <a:lvl3pPr marL="1035050" indent="-206375" algn="l" defTabSz="4064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200">
          <a:solidFill>
            <a:srgbClr val="E6E6E6"/>
          </a:solidFill>
          <a:latin typeface="+mn-lt"/>
          <a:cs typeface="+mn-cs"/>
        </a:defRPr>
      </a:lvl3pPr>
      <a:lvl4pPr marL="1450975" indent="-206375" algn="l" defTabSz="4064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E6E6E6"/>
          </a:solidFill>
          <a:latin typeface="+mn-lt"/>
          <a:cs typeface="+mn-cs"/>
        </a:defRPr>
      </a:lvl4pPr>
      <a:lvl5pPr marL="1865313" indent="-206375" algn="l" defTabSz="4064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99CCFF"/>
          </a:solidFill>
          <a:latin typeface="+mn-lt"/>
          <a:cs typeface="+mn-cs"/>
        </a:defRPr>
      </a:lvl5pPr>
      <a:lvl6pPr marL="2280522" indent="-207320" algn="l" defTabSz="40744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99CCFF"/>
          </a:solidFill>
          <a:latin typeface="+mn-lt"/>
          <a:cs typeface="+mn-cs"/>
        </a:defRPr>
      </a:lvl6pPr>
      <a:lvl7pPr marL="2695161" indent="-207320" algn="l" defTabSz="40744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99CCFF"/>
          </a:solidFill>
          <a:latin typeface="+mn-lt"/>
          <a:cs typeface="+mn-cs"/>
        </a:defRPr>
      </a:lvl7pPr>
      <a:lvl8pPr marL="3109802" indent="-207320" algn="l" defTabSz="40744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99CCFF"/>
          </a:solidFill>
          <a:latin typeface="+mn-lt"/>
          <a:cs typeface="+mn-cs"/>
        </a:defRPr>
      </a:lvl8pPr>
      <a:lvl9pPr marL="3524441" indent="-207320" algn="l" defTabSz="407442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99CCFF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640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280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920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560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201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7841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2481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121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r>
              <a:rPr lang="ru-RU" sz="5400" smtClean="0">
                <a:latin typeface="Times New Roman" pitchFamily="18" charset="0"/>
                <a:cs typeface="Times New Roman" pitchFamily="18" charset="0"/>
              </a:rPr>
              <a:t>Тест «Компьютерные вирусы и антивирусные программы»</a:t>
            </a:r>
          </a:p>
        </p:txBody>
      </p:sp>
      <p:sp>
        <p:nvSpPr>
          <p:cNvPr id="4099" name="Управляющая кнопка: далее 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715250" y="5857875"/>
            <a:ext cx="642938" cy="357188"/>
          </a:xfrm>
          <a:prstGeom prst="actionButtonForwardNext">
            <a:avLst/>
          </a:prstGeom>
          <a:solidFill>
            <a:schemeClr val="accent6">
              <a:lumMod val="75000"/>
            </a:schemeClr>
          </a:solidFill>
          <a:ln w="9525" algn="ctr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/>
          <a:lstStyle/>
          <a:p>
            <a:pPr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ru-RU">
              <a:latin typeface="Arial" charset="0"/>
              <a:cs typeface="Lucida Sans Unicode" charset="0"/>
            </a:endParaRPr>
          </a:p>
        </p:txBody>
      </p:sp>
      <p:pic>
        <p:nvPicPr>
          <p:cNvPr id="4100" name="Рисунок 21" descr="C:\Documents and Settings\ученик\Local Settings\Temporary Internet Files\Content.IE5\WYQ3651U\MC90043439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8" y="4214813"/>
            <a:ext cx="1884362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Управляющая кнопка: далее 3">
            <a:hlinkClick r:id="" action="ppaction://hlinkshowjump?jump=endshow" highlightClick="1"/>
          </p:cNvPr>
          <p:cNvSpPr>
            <a:spLocks noChangeArrowheads="1"/>
          </p:cNvSpPr>
          <p:nvPr/>
        </p:nvSpPr>
        <p:spPr bwMode="auto">
          <a:xfrm flipH="1">
            <a:off x="6929438" y="5857875"/>
            <a:ext cx="642937" cy="357188"/>
          </a:xfrm>
          <a:prstGeom prst="actionButtonForwardNext">
            <a:avLst/>
          </a:prstGeom>
          <a:solidFill>
            <a:schemeClr val="accent6">
              <a:lumMod val="75000"/>
            </a:schemeClr>
          </a:solidFill>
          <a:ln w="9525" algn="ctr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/>
          <a:lstStyle/>
          <a:p>
            <a:pPr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ru-RU">
              <a:latin typeface="Arial" charset="0"/>
              <a:cs typeface="Lucida Sans Unicode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Управляющая кнопка: назад 2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7715250" y="5857875"/>
            <a:ext cx="571500" cy="357188"/>
          </a:xfrm>
          <a:prstGeom prst="actionButtonBackPrevious">
            <a:avLst/>
          </a:prstGeom>
          <a:solidFill>
            <a:schemeClr val="accent6">
              <a:lumMod val="75000"/>
            </a:schemeClr>
          </a:solidFill>
          <a:ln w="9525" algn="ctr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/>
          <a:lstStyle/>
          <a:p>
            <a:pPr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ru-RU">
              <a:latin typeface="Arial" charset="0"/>
              <a:cs typeface="Lucida Sans Unicode" charset="0"/>
            </a:endParaRPr>
          </a:p>
        </p:txBody>
      </p:sp>
      <p:pic>
        <p:nvPicPr>
          <p:cNvPr id="2" name="Рисунок 60" descr="C:\Documents and Settings\ученик\Local Settings\Temporary Internet Files\Content.IE5\3E8ATNGU\MC90043441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63" y="2643188"/>
            <a:ext cx="1852612" cy="170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WordArt 5"/>
          <p:cNvSpPr>
            <a:spLocks noChangeArrowheads="1" noChangeShapeType="1" noTextEdit="1"/>
          </p:cNvSpPr>
          <p:nvPr/>
        </p:nvSpPr>
        <p:spPr bwMode="auto">
          <a:xfrm>
            <a:off x="1571625" y="4572000"/>
            <a:ext cx="5857875" cy="10715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Arial Black"/>
              </a:rPr>
              <a:t>НЕПРАВИЛЬНО</a:t>
            </a:r>
          </a:p>
        </p:txBody>
      </p:sp>
      <p:sp>
        <p:nvSpPr>
          <p:cNvPr id="16389" name="WordArt 6"/>
          <p:cNvSpPr>
            <a:spLocks noChangeArrowheads="1" noChangeShapeType="1" noTextEdit="1"/>
          </p:cNvSpPr>
          <p:nvPr/>
        </p:nvSpPr>
        <p:spPr bwMode="auto">
          <a:xfrm>
            <a:off x="1428750" y="1785938"/>
            <a:ext cx="6215063" cy="200025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Arial Black"/>
              </a:rPr>
              <a:t>ОЧЕНЬ ЖАЛЬ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620688"/>
            <a:ext cx="561662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Проверка</a:t>
            </a:r>
          </a:p>
          <a:p>
            <a:pPr algn="ctr"/>
            <a:endParaRPr lang="ru-RU" sz="2400" dirty="0" smtClean="0"/>
          </a:p>
          <a:p>
            <a:r>
              <a:rPr lang="ru-RU" sz="2400" dirty="0" smtClean="0"/>
              <a:t>1. – 3</a:t>
            </a:r>
          </a:p>
          <a:p>
            <a:r>
              <a:rPr lang="ru-RU" sz="2400" dirty="0" smtClean="0"/>
              <a:t>2. – 2</a:t>
            </a:r>
          </a:p>
          <a:p>
            <a:r>
              <a:rPr lang="ru-RU" sz="2400" dirty="0" smtClean="0"/>
              <a:t>3. -  1</a:t>
            </a:r>
          </a:p>
          <a:p>
            <a:r>
              <a:rPr lang="ru-RU" sz="2400" dirty="0" smtClean="0"/>
              <a:t>4. – 2</a:t>
            </a:r>
          </a:p>
          <a:p>
            <a:r>
              <a:rPr lang="ru-RU" sz="2400" dirty="0" smtClean="0"/>
              <a:t>5. – 3</a:t>
            </a:r>
          </a:p>
          <a:p>
            <a:r>
              <a:rPr lang="ru-RU" sz="2400" dirty="0" smtClean="0"/>
              <a:t>6. – 1</a:t>
            </a:r>
          </a:p>
          <a:p>
            <a:r>
              <a:rPr lang="ru-RU" sz="2400" dirty="0" smtClean="0"/>
              <a:t>7. - 1  </a:t>
            </a:r>
          </a:p>
          <a:p>
            <a:r>
              <a:rPr lang="ru-RU" sz="2400" dirty="0" smtClean="0"/>
              <a:t> </a:t>
            </a: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714375" y="642938"/>
            <a:ext cx="7805738" cy="1428750"/>
          </a:xfrm>
        </p:spPr>
        <p:txBody>
          <a:bodyPr/>
          <a:lstStyle/>
          <a:p>
            <a:pPr eaLnBrk="1" hangingPunct="1"/>
            <a:r>
              <a:rPr lang="ru-RU" smtClean="0"/>
              <a:t>1. Что такое компьютерный вирус?</a:t>
            </a:r>
            <a:br>
              <a:rPr lang="ru-RU" smtClean="0"/>
            </a:br>
            <a:endParaRPr lang="ru-RU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714375" y="1857375"/>
            <a:ext cx="7634288" cy="4319588"/>
          </a:xfrm>
        </p:spPr>
        <p:txBody>
          <a:bodyPr/>
          <a:lstStyle/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ru-RU" dirty="0" smtClean="0">
                <a:solidFill>
                  <a:srgbClr val="FF0000"/>
                </a:solidFill>
                <a:latin typeface="Times New Roman" pitchFamily="16" charset="0"/>
                <a:cs typeface="Times New Roman" pitchFamily="16" charset="0"/>
                <a:hlinkClick r:id="rId2" action="ppaction://hlinksldjump"/>
              </a:rPr>
              <a:t>Прикладная программа.</a:t>
            </a:r>
            <a:endParaRPr lang="ru-RU" dirty="0" smtClean="0">
              <a:solidFill>
                <a:srgbClr val="FF0000"/>
              </a:solidFill>
              <a:latin typeface="Times New Roman" pitchFamily="16" charset="0"/>
              <a:cs typeface="Times New Roman" pitchFamily="16" charset="0"/>
            </a:endParaRPr>
          </a:p>
          <a:p>
            <a:pPr marL="514350" indent="-514350" eaLnBrk="1" hangingPunct="1">
              <a:buFont typeface="+mj-lt"/>
              <a:buAutoNum type="arabicPeriod"/>
              <a:defRPr/>
            </a:pPr>
            <a:endParaRPr lang="ru-RU" dirty="0" smtClean="0">
              <a:solidFill>
                <a:srgbClr val="FF0000"/>
              </a:solidFill>
              <a:latin typeface="Times New Roman" pitchFamily="16" charset="0"/>
              <a:cs typeface="Times New Roman" pitchFamily="16" charset="0"/>
            </a:endParaRP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ru-RU" dirty="0" smtClean="0">
                <a:solidFill>
                  <a:srgbClr val="FF0000"/>
                </a:solidFill>
                <a:latin typeface="Times New Roman" pitchFamily="16" charset="0"/>
                <a:cs typeface="Times New Roman" pitchFamily="16" charset="0"/>
                <a:hlinkClick r:id="rId2" action="ppaction://hlinksldjump"/>
              </a:rPr>
              <a:t>Системная программа.</a:t>
            </a:r>
            <a:endParaRPr lang="ru-RU" dirty="0" smtClean="0">
              <a:solidFill>
                <a:srgbClr val="FF0000"/>
              </a:solidFill>
              <a:latin typeface="Times New Roman" pitchFamily="16" charset="0"/>
              <a:cs typeface="Times New Roman" pitchFamily="16" charset="0"/>
            </a:endParaRPr>
          </a:p>
          <a:p>
            <a:pPr marL="514350" indent="-514350" eaLnBrk="1" hangingPunct="1">
              <a:buFont typeface="+mj-lt"/>
              <a:buAutoNum type="arabicPeriod"/>
              <a:defRPr/>
            </a:pPr>
            <a:endParaRPr lang="ru-RU" dirty="0" smtClean="0">
              <a:solidFill>
                <a:srgbClr val="FF0000"/>
              </a:solidFill>
              <a:latin typeface="Times New Roman" pitchFamily="16" charset="0"/>
              <a:cs typeface="Times New Roman" pitchFamily="16" charset="0"/>
            </a:endParaRP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ru-RU" dirty="0" smtClean="0">
                <a:solidFill>
                  <a:srgbClr val="FF0000"/>
                </a:solidFill>
                <a:latin typeface="Times New Roman" pitchFamily="16" charset="0"/>
                <a:cs typeface="Times New Roman" pitchFamily="16" charset="0"/>
                <a:hlinkClick r:id="rId3" action="ppaction://hlinksldjump"/>
              </a:rPr>
              <a:t>Программа, выполняющая на компьютере несанкционированные действия.</a:t>
            </a:r>
            <a:endParaRPr lang="ru-RU" dirty="0" smtClean="0">
              <a:solidFill>
                <a:srgbClr val="FF0000"/>
              </a:solidFill>
              <a:latin typeface="Times New Roman" pitchFamily="16" charset="0"/>
              <a:cs typeface="Times New Roman" pitchFamily="16" charset="0"/>
            </a:endParaRPr>
          </a:p>
          <a:p>
            <a:pPr marL="514350" indent="-514350" eaLnBrk="1" hangingPunct="1">
              <a:buFont typeface="+mj-lt"/>
              <a:buAutoNum type="arabicPeriod"/>
              <a:defRPr/>
            </a:pPr>
            <a:endParaRPr lang="ru-RU" dirty="0" smtClean="0">
              <a:solidFill>
                <a:srgbClr val="FF0000"/>
              </a:solidFill>
              <a:latin typeface="Times New Roman" pitchFamily="16" charset="0"/>
              <a:cs typeface="Times New Roman" pitchFamily="16" charset="0"/>
            </a:endParaRP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ru-RU" dirty="0" smtClean="0">
                <a:solidFill>
                  <a:srgbClr val="FF0000"/>
                </a:solidFill>
                <a:latin typeface="Times New Roman" pitchFamily="16" charset="0"/>
                <a:cs typeface="Times New Roman" pitchFamily="16" charset="0"/>
                <a:hlinkClick r:id="rId2" action="ppaction://hlinksldjump"/>
              </a:rPr>
              <a:t>База данных.</a:t>
            </a:r>
            <a:endParaRPr lang="ru-RU" dirty="0" smtClean="0">
              <a:solidFill>
                <a:srgbClr val="FF0000"/>
              </a:solidFill>
              <a:latin typeface="Times New Roman" pitchFamily="16" charset="0"/>
              <a:cs typeface="Times New Roman" pitchFamily="16" charset="0"/>
            </a:endParaRPr>
          </a:p>
          <a:p>
            <a:pPr eaLnBrk="1" hangingPunct="1">
              <a:buFont typeface="Times New Roman" pitchFamily="16" charset="0"/>
              <a:buNone/>
              <a:defRPr/>
            </a:pPr>
            <a:endParaRPr lang="ru-RU" dirty="0" smtClean="0"/>
          </a:p>
        </p:txBody>
      </p:sp>
      <p:sp>
        <p:nvSpPr>
          <p:cNvPr id="5124" name="Управляющая кнопка: далее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715250" y="5857875"/>
            <a:ext cx="642938" cy="357188"/>
          </a:xfrm>
          <a:prstGeom prst="actionButtonForwardNext">
            <a:avLst/>
          </a:prstGeom>
          <a:solidFill>
            <a:schemeClr val="accent6">
              <a:lumMod val="75000"/>
            </a:schemeClr>
          </a:solidFill>
          <a:ln w="9525" algn="ctr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/>
          <a:lstStyle/>
          <a:p>
            <a:pPr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ru-RU">
              <a:latin typeface="Arial" charset="0"/>
              <a:cs typeface="Lucida Sans Unicode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642938" y="857250"/>
            <a:ext cx="7805737" cy="1143000"/>
          </a:xfrm>
        </p:spPr>
        <p:txBody>
          <a:bodyPr/>
          <a:lstStyle/>
          <a:p>
            <a:pPr eaLnBrk="1" hangingPunct="1"/>
            <a:r>
              <a:rPr lang="ru-RU" smtClean="0"/>
              <a:t>2. Основные типы компьютерных вирусов:</a:t>
            </a:r>
            <a:br>
              <a:rPr lang="ru-RU" smtClean="0"/>
            </a:br>
            <a:endParaRPr lang="ru-RU" smtClean="0"/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714375" y="2071688"/>
            <a:ext cx="7634288" cy="3989387"/>
          </a:xfrm>
        </p:spPr>
        <p:txBody>
          <a:bodyPr/>
          <a:lstStyle/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ru-RU" dirty="0" smtClean="0">
                <a:hlinkClick r:id="rId2" action="ppaction://hlinksldjump"/>
              </a:rPr>
              <a:t>Аппаратные, программные, загрузочные.</a:t>
            </a:r>
            <a:endParaRPr lang="ru-RU" dirty="0" smtClean="0"/>
          </a:p>
          <a:p>
            <a:pPr marL="514350" indent="-514350" eaLnBrk="1" hangingPunct="1">
              <a:buFont typeface="+mj-lt"/>
              <a:buAutoNum type="arabicPeriod"/>
              <a:defRPr/>
            </a:pPr>
            <a:endParaRPr lang="ru-RU" dirty="0" smtClean="0"/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ru-RU" dirty="0" smtClean="0"/>
              <a:t> </a:t>
            </a:r>
            <a:r>
              <a:rPr lang="ru-RU" dirty="0" smtClean="0">
                <a:hlinkClick r:id="rId3" action="ppaction://hlinksldjump"/>
              </a:rPr>
              <a:t>Программные, загрузочные, макровирусы, сетевые вирусы.</a:t>
            </a:r>
            <a:endParaRPr lang="ru-RU" dirty="0" smtClean="0"/>
          </a:p>
          <a:p>
            <a:pPr marL="514350" indent="-514350" eaLnBrk="1" hangingPunct="1">
              <a:buFont typeface="+mj-lt"/>
              <a:buAutoNum type="arabicPeriod"/>
              <a:defRPr/>
            </a:pPr>
            <a:endParaRPr lang="ru-RU" dirty="0" smtClean="0"/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ru-RU" dirty="0" smtClean="0">
                <a:hlinkClick r:id="rId2" action="ppaction://hlinksldjump"/>
              </a:rPr>
              <a:t>Файловые, программные, макровирусы, аппаратные.</a:t>
            </a:r>
            <a:endParaRPr lang="ru-RU" dirty="0" smtClean="0"/>
          </a:p>
          <a:p>
            <a:pPr eaLnBrk="1" hangingPunct="1">
              <a:buFont typeface="Times New Roman" pitchFamily="16" charset="0"/>
              <a:buNone/>
              <a:defRPr/>
            </a:pPr>
            <a:endParaRPr lang="ru-RU" dirty="0" smtClean="0"/>
          </a:p>
        </p:txBody>
      </p:sp>
      <p:sp>
        <p:nvSpPr>
          <p:cNvPr id="6148" name="Управляющая кнопка: далее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715250" y="5857875"/>
            <a:ext cx="642938" cy="357188"/>
          </a:xfrm>
          <a:prstGeom prst="actionButtonForwardNext">
            <a:avLst/>
          </a:prstGeom>
          <a:solidFill>
            <a:schemeClr val="accent6">
              <a:lumMod val="75000"/>
            </a:schemeClr>
          </a:solidFill>
          <a:ln w="9525" algn="ctr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/>
          <a:lstStyle/>
          <a:p>
            <a:pPr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ru-RU">
              <a:latin typeface="Arial" charset="0"/>
              <a:cs typeface="Lucida Sans Unicode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71500" y="785813"/>
            <a:ext cx="7805738" cy="1143000"/>
          </a:xfrm>
        </p:spPr>
        <p:txBody>
          <a:bodyPr/>
          <a:lstStyle/>
          <a:p>
            <a:pPr eaLnBrk="1" hangingPunct="1"/>
            <a:r>
              <a:rPr lang="ru-RU" smtClean="0"/>
              <a:t>3. Этапы действия программного вируса:</a:t>
            </a:r>
            <a:br>
              <a:rPr lang="ru-RU" smtClean="0"/>
            </a:br>
            <a:endParaRPr lang="ru-RU" smtClean="0"/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714375" y="2071688"/>
            <a:ext cx="7634288" cy="4319587"/>
          </a:xfrm>
        </p:spPr>
        <p:txBody>
          <a:bodyPr/>
          <a:lstStyle/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ru-RU" dirty="0" smtClean="0">
                <a:hlinkClick r:id="rId2" action="ppaction://hlinksldjump"/>
              </a:rPr>
              <a:t>Заражение, размножение, вирусная атака</a:t>
            </a:r>
            <a:r>
              <a:rPr lang="ru-RU" i="1" dirty="0" smtClean="0">
                <a:hlinkClick r:id="rId2" action="ppaction://hlinksldjump"/>
              </a:rPr>
              <a:t>.</a:t>
            </a:r>
            <a:endParaRPr lang="ru-RU" i="1" dirty="0" smtClean="0"/>
          </a:p>
          <a:p>
            <a:pPr marL="514350" indent="-514350" eaLnBrk="1" hangingPunct="1">
              <a:buFont typeface="+mj-lt"/>
              <a:buAutoNum type="arabicPeriod"/>
              <a:defRPr/>
            </a:pPr>
            <a:endParaRPr lang="ru-RU" b="1" i="1" dirty="0" smtClean="0"/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ru-RU" dirty="0" smtClean="0">
                <a:hlinkClick r:id="rId3" action="ppaction://hlinksldjump"/>
              </a:rPr>
              <a:t>Запись в файл, размножение, выключение компьютера.</a:t>
            </a:r>
            <a:endParaRPr lang="ru-RU" dirty="0" smtClean="0"/>
          </a:p>
          <a:p>
            <a:pPr marL="514350" indent="-514350" eaLnBrk="1" hangingPunct="1">
              <a:buFont typeface="+mj-lt"/>
              <a:buAutoNum type="arabicPeriod"/>
              <a:defRPr/>
            </a:pPr>
            <a:endParaRPr lang="ru-RU" dirty="0" smtClean="0"/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ru-RU" dirty="0" smtClean="0">
                <a:hlinkClick r:id="rId3" action="ppaction://hlinksldjump"/>
              </a:rPr>
              <a:t>Запись в файл, размножение, уничтожение программы.</a:t>
            </a:r>
            <a:endParaRPr lang="ru-RU" dirty="0" smtClean="0"/>
          </a:p>
          <a:p>
            <a:pPr eaLnBrk="1" hangingPunct="1">
              <a:buFont typeface="Times New Roman" pitchFamily="16" charset="0"/>
              <a:buNone/>
              <a:defRPr/>
            </a:pPr>
            <a:endParaRPr lang="ru-RU" dirty="0" smtClean="0"/>
          </a:p>
        </p:txBody>
      </p:sp>
      <p:sp>
        <p:nvSpPr>
          <p:cNvPr id="7172" name="Управляющая кнопка: далее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715250" y="5857875"/>
            <a:ext cx="642938" cy="357188"/>
          </a:xfrm>
          <a:prstGeom prst="actionButtonForwardNext">
            <a:avLst/>
          </a:prstGeom>
          <a:solidFill>
            <a:schemeClr val="accent6">
              <a:lumMod val="75000"/>
            </a:schemeClr>
          </a:solidFill>
          <a:ln w="9525" algn="ctr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/>
          <a:lstStyle/>
          <a:p>
            <a:pPr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ru-RU">
              <a:latin typeface="Arial" charset="0"/>
              <a:cs typeface="Lucida Sans Unicode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571500" y="928688"/>
            <a:ext cx="7805738" cy="1143000"/>
          </a:xfrm>
        </p:spPr>
        <p:txBody>
          <a:bodyPr/>
          <a:lstStyle/>
          <a:p>
            <a:pPr eaLnBrk="1" hangingPunct="1"/>
            <a:r>
              <a:rPr lang="ru-RU" smtClean="0"/>
              <a:t>4. В чем заключается размножение программного вируса?</a:t>
            </a:r>
            <a:br>
              <a:rPr lang="ru-RU" smtClean="0"/>
            </a:br>
            <a:endParaRPr lang="ru-RU" smtClean="0"/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714375" y="2214563"/>
            <a:ext cx="7634288" cy="3203575"/>
          </a:xfrm>
        </p:spPr>
        <p:txBody>
          <a:bodyPr/>
          <a:lstStyle/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ru-RU" dirty="0" smtClean="0">
                <a:hlinkClick r:id="rId2" action="ppaction://hlinksldjump"/>
              </a:rPr>
              <a:t>Программа-вирус один раз копируется в теле другой программы.</a:t>
            </a:r>
            <a:endParaRPr lang="ru-RU" dirty="0" smtClean="0"/>
          </a:p>
          <a:p>
            <a:pPr marL="514350" indent="-514350" eaLnBrk="1" hangingPunct="1">
              <a:buFont typeface="+mj-lt"/>
              <a:buAutoNum type="arabicPeriod"/>
              <a:defRPr/>
            </a:pPr>
            <a:endParaRPr lang="ru-RU" dirty="0" smtClean="0"/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ru-RU" i="1" dirty="0" smtClean="0">
                <a:hlinkClick r:id="rId3" action="ppaction://hlinksldjump"/>
              </a:rPr>
              <a:t>Вирусный </a:t>
            </a:r>
            <a:r>
              <a:rPr lang="ru-RU" dirty="0" smtClean="0">
                <a:hlinkClick r:id="rId3" action="ppaction://hlinksldjump"/>
              </a:rPr>
              <a:t>код неоднократно копируется в теле другой программы.</a:t>
            </a:r>
            <a:endParaRPr lang="ru-RU" dirty="0" smtClean="0"/>
          </a:p>
          <a:p>
            <a:pPr marL="514350" indent="-514350" eaLnBrk="1" hangingPunct="1">
              <a:buFont typeface="Times New Roman" pitchFamily="16" charset="0"/>
              <a:buNone/>
              <a:defRPr/>
            </a:pPr>
            <a:endParaRPr lang="ru-RU" dirty="0" smtClean="0"/>
          </a:p>
          <a:p>
            <a:pPr marL="514350" indent="-514350" eaLnBrk="1" hangingPunct="1">
              <a:buFont typeface="Times New Roman" pitchFamily="16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3</a:t>
            </a:r>
            <a:r>
              <a:rPr lang="ru-RU" dirty="0" smtClean="0">
                <a:solidFill>
                  <a:schemeClr val="tx1"/>
                </a:solidFill>
                <a:hlinkClick r:id="rId2" action="ppaction://hlinksldjump"/>
              </a:rPr>
              <a:t>. </a:t>
            </a:r>
            <a:r>
              <a:rPr lang="ru-RU" dirty="0" smtClean="0">
                <a:solidFill>
                  <a:srgbClr val="C00000"/>
                </a:solidFill>
                <a:hlinkClick r:id="rId2" action="ppaction://hlinksldjump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hlinkClick r:id="rId2" action="ppaction://hlinksldjump"/>
              </a:rPr>
              <a:t>Компьютерный</a:t>
            </a:r>
            <a:r>
              <a:rPr lang="en-US" dirty="0" smtClean="0">
                <a:solidFill>
                  <a:srgbClr val="C00000"/>
                </a:solidFill>
                <a:hlinkClick r:id="rId2" action="ppaction://hlinksldjump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hlinkClick r:id="rId2" action="ppaction://hlinksldjump"/>
              </a:rPr>
              <a:t>вирус</a:t>
            </a:r>
            <a:r>
              <a:rPr lang="en-US" dirty="0" smtClean="0">
                <a:solidFill>
                  <a:srgbClr val="C00000"/>
                </a:solidFill>
                <a:hlinkClick r:id="rId2" action="ppaction://hlinksldjump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hlinkClick r:id="rId2" action="ppaction://hlinksldjump"/>
              </a:rPr>
              <a:t>переползает</a:t>
            </a:r>
            <a:r>
              <a:rPr lang="en-US" dirty="0" smtClean="0">
                <a:solidFill>
                  <a:srgbClr val="C00000"/>
                </a:solidFill>
                <a:hlinkClick r:id="rId2" action="ppaction://hlinksldjump"/>
              </a:rPr>
              <a:t> в </a:t>
            </a:r>
            <a:r>
              <a:rPr lang="en-US" dirty="0" err="1" smtClean="0">
                <a:solidFill>
                  <a:srgbClr val="C00000"/>
                </a:solidFill>
                <a:hlinkClick r:id="rId2" action="ppaction://hlinksldjump"/>
              </a:rPr>
              <a:t>тело</a:t>
            </a:r>
            <a:r>
              <a:rPr lang="en-US" dirty="0" smtClean="0">
                <a:solidFill>
                  <a:srgbClr val="C00000"/>
                </a:solidFill>
                <a:hlinkClick r:id="rId2" action="ppaction://hlinksldjump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hlinkClick r:id="rId2" action="ppaction://hlinksldjump"/>
              </a:rPr>
              <a:t>другой</a:t>
            </a:r>
            <a:r>
              <a:rPr lang="en-US" dirty="0" smtClean="0">
                <a:solidFill>
                  <a:srgbClr val="C00000"/>
                </a:solidFill>
                <a:hlinkClick r:id="rId2" action="ppaction://hlinksldjump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hlinkClick r:id="rId2" action="ppaction://hlinksldjump"/>
              </a:rPr>
              <a:t>программы</a:t>
            </a:r>
            <a:endParaRPr lang="en-US" dirty="0" smtClean="0">
              <a:solidFill>
                <a:srgbClr val="C00000"/>
              </a:solidFill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endParaRPr lang="ru-RU" dirty="0" smtClean="0"/>
          </a:p>
          <a:p>
            <a:pPr eaLnBrk="1" hangingPunct="1">
              <a:buFont typeface="Times New Roman" pitchFamily="16" charset="0"/>
              <a:buNone/>
              <a:defRPr/>
            </a:pPr>
            <a:endParaRPr lang="ru-RU" dirty="0" smtClean="0"/>
          </a:p>
        </p:txBody>
      </p:sp>
      <p:sp>
        <p:nvSpPr>
          <p:cNvPr id="8196" name="Управляющая кнопка: далее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715250" y="5857875"/>
            <a:ext cx="642938" cy="357188"/>
          </a:xfrm>
          <a:prstGeom prst="actionButtonForwardNext">
            <a:avLst/>
          </a:prstGeom>
          <a:solidFill>
            <a:schemeClr val="accent6">
              <a:lumMod val="75000"/>
            </a:schemeClr>
          </a:solidFill>
          <a:ln w="9525" algn="ctr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/>
          <a:lstStyle/>
          <a:p>
            <a:pPr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ru-RU">
              <a:latin typeface="Arial" charset="0"/>
              <a:cs typeface="Lucida Sans Unicode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714375" y="785813"/>
            <a:ext cx="7805738" cy="1143000"/>
          </a:xfrm>
        </p:spPr>
        <p:txBody>
          <a:bodyPr/>
          <a:lstStyle/>
          <a:p>
            <a:pPr eaLnBrk="1" hangingPunct="1"/>
            <a:r>
              <a:rPr lang="ru-RU" smtClean="0"/>
              <a:t>5. Что называется вирусной атакой?</a:t>
            </a:r>
            <a:br>
              <a:rPr lang="ru-RU" smtClean="0"/>
            </a:br>
            <a:endParaRPr lang="ru-RU" smtClean="0"/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714375" y="1714500"/>
            <a:ext cx="7634288" cy="4319588"/>
          </a:xfrm>
        </p:spPr>
        <p:txBody>
          <a:bodyPr/>
          <a:lstStyle/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ru-RU" dirty="0" smtClean="0">
                <a:hlinkClick r:id="rId2" action="ppaction://hlinksldjump"/>
              </a:rPr>
              <a:t>Неоднократное копирование кода вируса в код программы.</a:t>
            </a:r>
            <a:endParaRPr lang="ru-RU" dirty="0" smtClean="0"/>
          </a:p>
          <a:p>
            <a:pPr marL="514350" indent="-514350" eaLnBrk="1" hangingPunct="1">
              <a:buFont typeface="+mj-lt"/>
              <a:buAutoNum type="arabicPeriod"/>
              <a:defRPr/>
            </a:pPr>
            <a:endParaRPr lang="ru-RU" dirty="0" smtClean="0"/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ru-RU" dirty="0" smtClean="0">
                <a:hlinkClick r:id="rId2" action="ppaction://hlinksldjump"/>
              </a:rPr>
              <a:t>Отключение компьютера в результате попадания вируса.</a:t>
            </a:r>
            <a:endParaRPr lang="ru-RU" dirty="0" smtClean="0"/>
          </a:p>
          <a:p>
            <a:pPr marL="514350" indent="-514350" eaLnBrk="1" hangingPunct="1">
              <a:buFont typeface="+mj-lt"/>
              <a:buAutoNum type="arabicPeriod"/>
              <a:defRPr/>
            </a:pPr>
            <a:endParaRPr lang="ru-RU" dirty="0" smtClean="0"/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ru-RU" dirty="0" smtClean="0">
                <a:solidFill>
                  <a:schemeClr val="tx1"/>
                </a:solidFill>
                <a:hlinkClick r:id="rId3" action="ppaction://hlinksldjump"/>
              </a:rPr>
              <a:t>Нарушение работы программы, уничтожение данных, форматирование жесткого диска</a:t>
            </a:r>
            <a:r>
              <a:rPr lang="ru-RU" i="1" dirty="0" smtClean="0">
                <a:solidFill>
                  <a:schemeClr val="tx1"/>
                </a:solidFill>
                <a:hlinkClick r:id="rId3" action="ppaction://hlinksldjump"/>
              </a:rPr>
              <a:t>.</a:t>
            </a:r>
            <a:endParaRPr lang="ru-RU" dirty="0" smtClean="0">
              <a:solidFill>
                <a:schemeClr val="tx1"/>
              </a:solidFill>
            </a:endParaRPr>
          </a:p>
          <a:p>
            <a:pPr eaLnBrk="1" hangingPunct="1">
              <a:buFont typeface="Times New Roman" pitchFamily="16" charset="0"/>
              <a:buNone/>
              <a:defRPr/>
            </a:pPr>
            <a:endParaRPr lang="ru-RU" dirty="0" smtClean="0"/>
          </a:p>
        </p:txBody>
      </p:sp>
      <p:sp>
        <p:nvSpPr>
          <p:cNvPr id="9220" name="Управляющая кнопка: далее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715250" y="5857875"/>
            <a:ext cx="642938" cy="357188"/>
          </a:xfrm>
          <a:prstGeom prst="actionButtonForwardNext">
            <a:avLst/>
          </a:prstGeom>
          <a:solidFill>
            <a:schemeClr val="accent6">
              <a:lumMod val="75000"/>
            </a:schemeClr>
          </a:solidFill>
          <a:ln w="9525" algn="ctr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/>
          <a:lstStyle/>
          <a:p>
            <a:pPr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ru-RU">
              <a:latin typeface="Arial" charset="0"/>
              <a:cs typeface="Lucida Sans Unicode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714375" y="857250"/>
            <a:ext cx="7805738" cy="1143000"/>
          </a:xfrm>
        </p:spPr>
        <p:txBody>
          <a:bodyPr/>
          <a:lstStyle/>
          <a:p>
            <a:pPr eaLnBrk="1" hangingPunct="1"/>
            <a:r>
              <a:rPr lang="ru-RU" dirty="0" smtClean="0"/>
              <a:t>6</a:t>
            </a:r>
            <a:r>
              <a:rPr lang="ru-RU" dirty="0" smtClean="0"/>
              <a:t>. </a:t>
            </a:r>
            <a:r>
              <a:rPr lang="ru-RU" dirty="0" smtClean="0"/>
              <a:t>Какие существуют основные средства защиты?</a:t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714375" y="2214563"/>
            <a:ext cx="7634288" cy="3203575"/>
          </a:xfrm>
        </p:spPr>
        <p:txBody>
          <a:bodyPr/>
          <a:lstStyle/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ru-RU" dirty="0" smtClean="0">
                <a:hlinkClick r:id="rId2" action="ppaction://hlinksldjump"/>
              </a:rPr>
              <a:t>Резервное копирование наиболее ценных данных.</a:t>
            </a:r>
            <a:endParaRPr lang="ru-RU" dirty="0" smtClean="0"/>
          </a:p>
          <a:p>
            <a:pPr marL="514350" indent="-514350" eaLnBrk="1" hangingPunct="1">
              <a:buFont typeface="+mj-lt"/>
              <a:buAutoNum type="arabicPeriod"/>
              <a:defRPr/>
            </a:pPr>
            <a:endParaRPr lang="ru-RU" b="1" dirty="0" smtClean="0"/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ru-RU" dirty="0" smtClean="0">
                <a:hlinkClick r:id="rId3" action="ppaction://hlinksldjump"/>
              </a:rPr>
              <a:t>Аппаратные средства.</a:t>
            </a:r>
            <a:endParaRPr lang="ru-RU" dirty="0" smtClean="0"/>
          </a:p>
          <a:p>
            <a:pPr marL="514350" indent="-514350" eaLnBrk="1" hangingPunct="1">
              <a:buFont typeface="+mj-lt"/>
              <a:buAutoNum type="arabicPeriod"/>
              <a:defRPr/>
            </a:pPr>
            <a:endParaRPr lang="ru-RU" dirty="0" smtClean="0"/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ru-RU" dirty="0" smtClean="0">
                <a:hlinkClick r:id="rId3" action="ppaction://hlinksldjump"/>
              </a:rPr>
              <a:t>Программные средства.</a:t>
            </a:r>
            <a:endParaRPr lang="ru-RU" dirty="0" smtClean="0"/>
          </a:p>
          <a:p>
            <a:pPr eaLnBrk="1" hangingPunct="1">
              <a:buFont typeface="Times New Roman" pitchFamily="16" charset="0"/>
              <a:buNone/>
              <a:defRPr/>
            </a:pPr>
            <a:endParaRPr lang="ru-RU" dirty="0" smtClean="0"/>
          </a:p>
        </p:txBody>
      </p:sp>
      <p:sp>
        <p:nvSpPr>
          <p:cNvPr id="11268" name="Управляющая кнопка: далее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715250" y="5857875"/>
            <a:ext cx="642938" cy="357188"/>
          </a:xfrm>
          <a:prstGeom prst="actionButtonForwardNext">
            <a:avLst/>
          </a:prstGeom>
          <a:solidFill>
            <a:schemeClr val="accent6">
              <a:lumMod val="75000"/>
            </a:schemeClr>
          </a:solidFill>
          <a:ln w="9525" algn="ctr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/>
          <a:lstStyle/>
          <a:p>
            <a:pPr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ru-RU">
              <a:latin typeface="Arial" charset="0"/>
              <a:cs typeface="Lucida Sans Unicode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714375" y="857250"/>
            <a:ext cx="7805738" cy="1143000"/>
          </a:xfrm>
        </p:spPr>
        <p:txBody>
          <a:bodyPr/>
          <a:lstStyle/>
          <a:p>
            <a:pPr eaLnBrk="1" hangingPunct="1"/>
            <a:r>
              <a:rPr lang="ru-RU" dirty="0" smtClean="0"/>
              <a:t>7. </a:t>
            </a:r>
            <a:r>
              <a:rPr lang="ru-RU" dirty="0" smtClean="0"/>
              <a:t>Какие программы относятся к антивирусным</a:t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714375" y="2214563"/>
            <a:ext cx="7634288" cy="3417887"/>
          </a:xfrm>
        </p:spPr>
        <p:txBody>
          <a:bodyPr/>
          <a:lstStyle/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ru-RU" dirty="0" smtClean="0">
                <a:hlinkClick r:id="rId2" action="ppaction://hlinksldjump"/>
              </a:rPr>
              <a:t>AVP, </a:t>
            </a:r>
            <a:r>
              <a:rPr lang="ru-RU" dirty="0" err="1" smtClean="0">
                <a:hlinkClick r:id="rId2" action="ppaction://hlinksldjump"/>
              </a:rPr>
              <a:t>DrWeb</a:t>
            </a:r>
            <a:r>
              <a:rPr lang="ru-RU" dirty="0" smtClean="0">
                <a:hlinkClick r:id="rId2" action="ppaction://hlinksldjump"/>
              </a:rPr>
              <a:t>, </a:t>
            </a:r>
            <a:r>
              <a:rPr lang="ru-RU" dirty="0" err="1" smtClean="0">
                <a:hlinkClick r:id="rId2" action="ppaction://hlinksldjump"/>
              </a:rPr>
              <a:t>Norton</a:t>
            </a:r>
            <a:r>
              <a:rPr lang="ru-RU" dirty="0" smtClean="0">
                <a:hlinkClick r:id="rId2" action="ppaction://hlinksldjump"/>
              </a:rPr>
              <a:t> </a:t>
            </a:r>
            <a:r>
              <a:rPr lang="ru-RU" dirty="0" err="1" smtClean="0">
                <a:hlinkClick r:id="rId2" action="ppaction://hlinksldjump"/>
              </a:rPr>
              <a:t>AntiVirus</a:t>
            </a:r>
            <a:r>
              <a:rPr lang="ru-RU" dirty="0" smtClean="0">
                <a:hlinkClick r:id="rId2" action="ppaction://hlinksldjump"/>
              </a:rPr>
              <a:t>, Антивирус Касперского</a:t>
            </a:r>
            <a:endParaRPr lang="ru-RU" dirty="0" smtClean="0"/>
          </a:p>
          <a:p>
            <a:pPr marL="514350" indent="-514350" eaLnBrk="1" hangingPunct="1">
              <a:buFont typeface="+mj-lt"/>
              <a:buAutoNum type="arabicPeriod"/>
              <a:defRPr/>
            </a:pPr>
            <a:endParaRPr lang="ru-RU" b="1" i="1" dirty="0" smtClean="0"/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>
                <a:hlinkClick r:id="rId3" action="ppaction://hlinksldjump"/>
              </a:rPr>
              <a:t>MS-DOS, MS Word, AVP.</a:t>
            </a:r>
            <a:endParaRPr lang="ru-RU" dirty="0" smtClean="0"/>
          </a:p>
          <a:p>
            <a:pPr marL="514350" indent="-514350" eaLnBrk="1" hangingPunct="1">
              <a:buFont typeface="+mj-lt"/>
              <a:buAutoNum type="arabicPeriod"/>
              <a:defRPr/>
            </a:pPr>
            <a:endParaRPr lang="ru-RU" dirty="0" smtClean="0">
              <a:hlinkClick r:id="rId3" action="ppaction://hlinksldjump"/>
            </a:endParaRP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>
                <a:hlinkClick r:id="rId3" action="ppaction://hlinksldjump"/>
              </a:rPr>
              <a:t>MS Word, MS Excel, Norton Commander.</a:t>
            </a:r>
            <a:endParaRPr lang="ru-RU" dirty="0" smtClean="0"/>
          </a:p>
          <a:p>
            <a:pPr eaLnBrk="1" hangingPunct="1">
              <a:buFont typeface="Times New Roman" pitchFamily="16" charset="0"/>
              <a:buNone/>
              <a:defRPr/>
            </a:pPr>
            <a:endParaRPr lang="ru-RU" dirty="0" smtClean="0"/>
          </a:p>
        </p:txBody>
      </p:sp>
      <p:sp>
        <p:nvSpPr>
          <p:cNvPr id="14340" name="Управляющая кнопка: назад 5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643813" y="5929313"/>
            <a:ext cx="642937" cy="357187"/>
          </a:xfrm>
          <a:prstGeom prst="actionButtonBackPrevious">
            <a:avLst/>
          </a:prstGeom>
          <a:solidFill>
            <a:schemeClr val="accent6">
              <a:lumMod val="75000"/>
            </a:schemeClr>
          </a:solidFill>
          <a:ln w="9525" algn="ctr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/>
          <a:lstStyle/>
          <a:p>
            <a:pPr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ru-RU">
              <a:latin typeface="Arial" charset="0"/>
              <a:cs typeface="Lucida Sans Unicode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Управляющая кнопка: назад 2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7715250" y="5857875"/>
            <a:ext cx="571500" cy="357188"/>
          </a:xfrm>
          <a:prstGeom prst="actionButtonBackPrevious">
            <a:avLst/>
          </a:prstGeom>
          <a:solidFill>
            <a:schemeClr val="accent6">
              <a:lumMod val="75000"/>
            </a:schemeClr>
          </a:solidFill>
          <a:ln w="9525" algn="ctr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/>
          <a:lstStyle/>
          <a:p>
            <a:pPr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ru-RU">
              <a:latin typeface="Arial" charset="0"/>
              <a:cs typeface="Lucida Sans Unicode" charset="0"/>
            </a:endParaRPr>
          </a:p>
        </p:txBody>
      </p:sp>
      <p:pic>
        <p:nvPicPr>
          <p:cNvPr id="2" name="Рисунок 33" descr="C:\Documents and Settings\ученик\Local Settings\Temporary Internet Files\Content.IE5\PC41P9Y2\MC90044203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8" y="2286000"/>
            <a:ext cx="1519237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WordArt 5"/>
          <p:cNvSpPr>
            <a:spLocks noChangeArrowheads="1" noChangeShapeType="1" noTextEdit="1"/>
          </p:cNvSpPr>
          <p:nvPr/>
        </p:nvSpPr>
        <p:spPr bwMode="auto">
          <a:xfrm>
            <a:off x="1714500" y="1428750"/>
            <a:ext cx="5857875" cy="2071688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Arial Black"/>
              </a:rPr>
              <a:t>МОЛОДЕЦ</a:t>
            </a:r>
          </a:p>
        </p:txBody>
      </p:sp>
      <p:sp>
        <p:nvSpPr>
          <p:cNvPr id="15365" name="WordArt 7"/>
          <p:cNvSpPr>
            <a:spLocks noChangeArrowheads="1" noChangeShapeType="1" noTextEdit="1"/>
          </p:cNvSpPr>
          <p:nvPr/>
        </p:nvSpPr>
        <p:spPr bwMode="auto">
          <a:xfrm>
            <a:off x="1500188" y="4214813"/>
            <a:ext cx="6143625" cy="1285875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Arial Black"/>
              </a:rPr>
              <a:t>ПРАВИЛЬНО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il3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Тема Office">
      <a:majorFont>
        <a:latin typeface="Arial"/>
        <a:ea typeface=""/>
        <a:cs typeface="Lucida Sans Unicode"/>
      </a:majorFont>
      <a:minorFont>
        <a:latin typeface="Arial"/>
        <a:ea typeface="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SimSun"/>
        <a:cs typeface="SimSun"/>
      </a:majorFont>
      <a:minorFont>
        <a:latin typeface="Arial"/>
        <a:ea typeface="SimSun"/>
        <a:cs typeface="SimSu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"/>
        <a:cs typeface="Lucida Sans Unicode"/>
      </a:majorFont>
      <a:minorFont>
        <a:latin typeface="Arial"/>
        <a:ea typeface="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pril3</Template>
  <TotalTime>9</TotalTime>
  <Words>251</Words>
  <Application>Microsoft Office PowerPoint</Application>
  <PresentationFormat>Экран (4:3)</PresentationFormat>
  <Paragraphs>59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pril3</vt:lpstr>
      <vt:lpstr>Тема Office</vt:lpstr>
      <vt:lpstr>1_Тема Office</vt:lpstr>
      <vt:lpstr>Тест «Компьютерные вирусы и антивирусные программы»</vt:lpstr>
      <vt:lpstr>1. Что такое компьютерный вирус? </vt:lpstr>
      <vt:lpstr>2. Основные типы компьютерных вирусов: </vt:lpstr>
      <vt:lpstr>3. Этапы действия программного вируса: </vt:lpstr>
      <vt:lpstr>4. В чем заключается размножение программного вируса? </vt:lpstr>
      <vt:lpstr>5. Что называется вирусной атакой? </vt:lpstr>
      <vt:lpstr>6. Какие существуют основные средства защиты? </vt:lpstr>
      <vt:lpstr>7. Какие программы относятся к антивирусным 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 «Компьютерные вирусы и антивирусные программы»</dc:title>
  <dc:creator>11111</dc:creator>
  <cp:lastModifiedBy>11111</cp:lastModifiedBy>
  <cp:revision>2</cp:revision>
  <dcterms:created xsi:type="dcterms:W3CDTF">2017-04-01T20:03:28Z</dcterms:created>
  <dcterms:modified xsi:type="dcterms:W3CDTF">2017-04-25T19:39:33Z</dcterms:modified>
</cp:coreProperties>
</file>