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9" r:id="rId2"/>
    <p:sldId id="265" r:id="rId3"/>
    <p:sldId id="266" r:id="rId4"/>
    <p:sldId id="267" r:id="rId5"/>
    <p:sldId id="268" r:id="rId6"/>
    <p:sldId id="263" r:id="rId7"/>
    <p:sldId id="260" r:id="rId8"/>
    <p:sldId id="261" r:id="rId9"/>
    <p:sldId id="269" r:id="rId10"/>
    <p:sldId id="270" r:id="rId11"/>
    <p:sldId id="25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917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14597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184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5449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136880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9902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1424322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8264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525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8223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522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294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6478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589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192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778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9668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2657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EF40A3A-9A24-422F-871A-511B3C6B4A57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CB27F87-5178-4EA0-ABED-36928E528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46861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8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5725" y="300208"/>
            <a:ext cx="8001000" cy="999782"/>
          </a:xfrm>
        </p:spPr>
        <p:txBody>
          <a:bodyPr/>
          <a:lstStyle/>
          <a:p>
            <a:r>
              <a:rPr lang="ru-RU" dirty="0" smtClean="0"/>
              <a:t>Улицы Екатеринбурга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723" y="5198943"/>
            <a:ext cx="6400800" cy="134507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Классный час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3 классы Гимназии № 8 «Лицея им. С.П. Дягилева»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Г. Екатеринбурга, 2020 г.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Педагоги организаторы - </a:t>
            </a:r>
            <a:r>
              <a:rPr lang="ru-RU" b="1" dirty="0" err="1" smtClean="0">
                <a:solidFill>
                  <a:schemeClr val="tx1"/>
                </a:solidFill>
              </a:rPr>
              <a:t>Бордиян</a:t>
            </a:r>
            <a:r>
              <a:rPr lang="ru-RU" b="1" dirty="0" smtClean="0">
                <a:solidFill>
                  <a:schemeClr val="tx1"/>
                </a:solidFill>
              </a:rPr>
              <a:t> В.В, Ледкова С.В.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723" y="1514205"/>
            <a:ext cx="5076903" cy="32942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35199" y="1520679"/>
            <a:ext cx="5833429" cy="3281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159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331219" y="231515"/>
            <a:ext cx="7194618" cy="68141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cap="all" dirty="0" smtClean="0">
                <a:ln w="3175" cmpd="sng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Улица Розы Люксембург</a:t>
            </a:r>
            <a:endParaRPr lang="ru-RU" sz="3600" b="1" cap="all" dirty="0">
              <a:ln w="3175" cmpd="sng">
                <a:noFill/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58310" y="852827"/>
            <a:ext cx="3086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(Златоустовская улица) </a:t>
            </a: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788" y="1525674"/>
            <a:ext cx="5345723" cy="3156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0461" y="1507254"/>
            <a:ext cx="5275385" cy="3185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31595" y="4852908"/>
            <a:ext cx="112642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Златоустовская улица </a:t>
            </a:r>
            <a:r>
              <a:rPr lang="ru-RU" dirty="0" smtClean="0"/>
              <a:t>получила свое название по Златоустовскому приделу ныне сохранившейся Свято-Троицкой (</a:t>
            </a:r>
            <a:r>
              <a:rPr lang="ru-RU" dirty="0" err="1" smtClean="0"/>
              <a:t>Рязановской</a:t>
            </a:r>
            <a:r>
              <a:rPr lang="ru-RU" dirty="0" smtClean="0"/>
              <a:t>) единоверческой церкви.  Церковь была выстроена в 1810—1847 гг. на средства знаменитого в Екатеринбурге купца </a:t>
            </a:r>
            <a:r>
              <a:rPr lang="ru-RU" dirty="0" err="1" smtClean="0"/>
              <a:t>Якима</a:t>
            </a:r>
            <a:r>
              <a:rPr lang="ru-RU" dirty="0" smtClean="0"/>
              <a:t> </a:t>
            </a:r>
            <a:r>
              <a:rPr lang="ru-RU" dirty="0" err="1" smtClean="0"/>
              <a:t>Меркурьевича</a:t>
            </a:r>
            <a:r>
              <a:rPr lang="ru-RU" dirty="0" smtClean="0"/>
              <a:t> Рязанова.</a:t>
            </a:r>
          </a:p>
          <a:p>
            <a:pPr algn="ctr"/>
            <a:r>
              <a:rPr lang="ru-RU" dirty="0" smtClean="0"/>
              <a:t>Современное название улицы было дано в память Розы Люксембург, деятельницы германской компартии.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0923" y="141080"/>
            <a:ext cx="5374890" cy="68141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Улица </a:t>
            </a:r>
            <a:r>
              <a:rPr lang="ru-RU" b="1" dirty="0" smtClean="0">
                <a:solidFill>
                  <a:srgbClr val="FF0000"/>
                </a:solidFill>
              </a:rPr>
              <a:t>Декабристов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/>
          <a:srcRect l="2365" t="6776" r="4934" b="4683"/>
          <a:stretch/>
        </p:blipFill>
        <p:spPr>
          <a:xfrm>
            <a:off x="523434" y="1396721"/>
            <a:ext cx="4427793" cy="2477292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2320" y="4652386"/>
            <a:ext cx="11343671" cy="203981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Проспект получил название после посещения города императором Александром I в сентябре 1824г., в память о посещении, но в честь и во имя его ангела-хранителя — св. князя Александра Невского, которому был посвящен заложенный в 1814г. и достроенный в 1852г. </a:t>
            </a:r>
            <a:r>
              <a:rPr lang="ru-RU" sz="1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Александро-Невский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(Александровский) собор Ново-Тихвинского монастыря, от которого проспект и начинается.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название улице дано потому, что по ней в 1826г. были провезены в Сибирь смутьяны-декабристы, но они были ни первыми, ни последними бандитами, проехавшими по Сибирскому тракту в Сибирь.</a:t>
            </a:r>
          </a:p>
          <a:p>
            <a:pPr marL="0" indent="0" algn="just">
              <a:buNone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0359" y="3951359"/>
            <a:ext cx="43113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На фото Вид на Ново-Тихвинский монастырь с улицы Декабристов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12897" y="832730"/>
            <a:ext cx="3667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(Александровский проспект)</a:t>
            </a:r>
          </a:p>
        </p:txBody>
      </p:sp>
      <p:pic>
        <p:nvPicPr>
          <p:cNvPr id="5124" name="Picture 4" descr="https://upload.wikimedia.org/wikipedia/commons/thumb/4/45/%D0%9F%D1%80%D0%B5%D0%BE%D0%B1%D1%80%D0%B0%D0%B6%D0%B5%D0%BD%D1%81%D0%BA%D0%B0%D1%8F_%D1%87%D0%B0%D1%81%D0%BE%D0%B2%D0%BD%D1%8F_%D0%9D%D0%BE%D0%B2%D0%BE-%D0%A2%D0%B8%D1%85%D0%B2%D0%B8%D0%BD%D1%81%D0%BA%D0%BE%D0%B3%D0%BE_%D0%B6%D0%B5%D0%BD%D1%81%D0%BA%D0%BE%D0%B3%D0%BE_%D0%BC%D0%BE%D0%BD%D0%B0%D1%81%D1%82%D1%8B%D1%80%D1%8F_2019_%D0%B3%D0%BE%D0%B4.jpg/300px-%D0%9F%D1%80%D0%B5%D0%BE%D0%B1%D1%80%D0%B0%D0%B6%D0%B5%D0%BD%D1%81%D0%BA%D0%B0%D1%8F_%D1%87%D0%B0%D1%81%D0%BE%D0%B2%D0%BD%D1%8F_%D0%9D%D0%BE%D0%B2%D0%BE-%D0%A2%D0%B8%D1%85%D0%B2%D0%B8%D0%BD%D1%81%D0%BA%D0%BE%D0%B3%D0%BE_%D0%B6%D0%B5%D0%BD%D1%81%D0%BA%D0%BE%D0%B3%D0%BE_%D0%BC%D0%BE%D0%BD%D0%B0%D1%81%D1%82%D1%8B%D1%80%D1%8F_2019_%D0%B3%D0%BE%D0%B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4440" y="1374531"/>
            <a:ext cx="5230341" cy="25342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1833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51006" y="1870808"/>
            <a:ext cx="613954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Екатеринбург насчитывает более сотни улиц, имеющих свое название и свою историю. Жизнь улиц и их имен интересна и богата. Названия некоторых улиц уходят далеко вглубь истории, сохранив свое первозданное имя, другие улицы за свою жизнь сменили не одно имя, третьи давно исчезли, четвертые только зарождаются, застраиваются и благоустраиваются.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истории названий городских улиц отчетливо выделяются три периода: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дореволюционный, советский и современный.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1982" y="232006"/>
            <a:ext cx="11535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История рождения улиц,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их жизнь и их имена неразрывно связана с историей города,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его развитием и людьми.</a:t>
            </a:r>
            <a:endParaRPr lang="ru-RU" sz="1000" b="1" dirty="0" smtClean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373" y="1296237"/>
            <a:ext cx="4916930" cy="5315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631914" y="211418"/>
            <a:ext cx="4220307" cy="68141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cap="all" dirty="0" smtClean="0">
                <a:ln w="3175" cmpd="sng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улица </a:t>
            </a:r>
            <a:r>
              <a:rPr lang="ru-RU" sz="3600" b="1" cap="all" dirty="0" err="1" smtClean="0">
                <a:ln w="3175" cmpd="sng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ленина</a:t>
            </a:r>
            <a:endParaRPr lang="ru-RU" sz="3600" b="1" cap="all" dirty="0">
              <a:ln w="3175" cmpd="sng">
                <a:noFill/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http://sila-mesta.ru/wp-content/uploads/2019/08/lenin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597" y="221064"/>
            <a:ext cx="5184950" cy="260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1886" y="5534561"/>
            <a:ext cx="1148526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Самая первая и сначала единственная улица Екатеринбурга, была проложена через плотину.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Главную улицу Екатеринбурга в XVIII веке называли Большой,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Першпективной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Главной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Першпективной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 1845 года за ней утвердилось название Главный проспект.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1919 году проспект был переименован в улицу Ленина.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AutoShape 3" descr="Картинки фонтан екатеринбург, Стоковые Фотографии и Роялти-Фри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Картинки фонтан екатеринбург, Стоковые Фотографии и Роялти-Фри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02039" y="832729"/>
            <a:ext cx="2568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(Главный проспект) </a:t>
            </a:r>
            <a:endParaRPr lang="ru-RU" dirty="0"/>
          </a:p>
        </p:txBody>
      </p:sp>
      <p:pic>
        <p:nvPicPr>
          <p:cNvPr id="13315" name="Picture 3" descr="C:\Users\User\Desktop\31 —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1693" y="2940538"/>
            <a:ext cx="5164852" cy="2505669"/>
          </a:xfrm>
          <a:prstGeom prst="rect">
            <a:avLst/>
          </a:prstGeom>
          <a:noFill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1093" y="1338578"/>
            <a:ext cx="5985720" cy="411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9245" y="159490"/>
            <a:ext cx="4700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spcBef>
                <a:spcPct val="0"/>
              </a:spcBef>
              <a:defRPr/>
            </a:pPr>
            <a:r>
              <a:rPr lang="ru-RU" sz="3600" b="1" cap="all" dirty="0" smtClean="0">
                <a:ln w="3175" cmpd="sng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улица Малышева</a:t>
            </a:r>
            <a:endParaRPr lang="ru-RU" sz="3600" b="1" cap="all" dirty="0">
              <a:ln w="3175" cmpd="sng">
                <a:noFill/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82320" y="5276827"/>
            <a:ext cx="1136468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 из старейших улиц Екатеринбурга. Прежде улица называлась Покровским проспектом.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1919 году улица была переименована в честь Ивана Малышева, так как именно здесь в доме №46 в 1917 году помещался Екатеринбургский комитет большевиков, который сразу же после выхода из подполья возглавил И.М. Малышев, убитый белогвардейцами в 1918 году.</a:t>
            </a:r>
          </a:p>
        </p:txBody>
      </p:sp>
      <p:pic>
        <p:nvPicPr>
          <p:cNvPr id="28677" name="Picture 5" descr="Eкатеринбург. Туризм и отды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5408" y="1245995"/>
            <a:ext cx="5391115" cy="38844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82474" y="742295"/>
            <a:ext cx="3004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(Покровский проспект )</a:t>
            </a:r>
            <a:endParaRPr lang="ru-RU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032" y="1256045"/>
            <a:ext cx="5644054" cy="38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3203" y="180870"/>
            <a:ext cx="40174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0"/>
              </a:spcBef>
              <a:defRPr/>
            </a:pPr>
            <a:r>
              <a:rPr lang="ru-RU" sz="3600" b="1" cap="all" dirty="0" smtClean="0">
                <a:ln w="3175" cmpd="sng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улица </a:t>
            </a:r>
            <a:r>
              <a:rPr lang="ru-RU" sz="3600" b="1" cap="all" dirty="0" err="1" smtClean="0">
                <a:ln w="3175" cmpd="sng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Вайнера</a:t>
            </a:r>
            <a:endParaRPr lang="ru-RU" sz="3600" b="1" cap="all" dirty="0" smtClean="0">
              <a:ln w="3175" cmpd="sng">
                <a:noFill/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http://sila-mesta.ru/wp-content/uploads/2019/08/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24" y="1041185"/>
            <a:ext cx="5549325" cy="274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420897" y="994283"/>
            <a:ext cx="5486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Здесь в 1735 году вместо привычных магазинов стояла крепостная стена, бежала речка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Акулинка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Но город рос, вскоре стену отодвинули, речку засыпали. А на этом месте образовалась улица. Местность здесь оставалась болотистой, а потому 200 лет назад здесь пели лягушки, а не уличные музыканты. Отсюда и первое название улицы — Лягушачья. Успенской улица называлась в честь церкви Успения Божьей Матери в Ново-Тихвинском женском монастыре, которую должны были построить в перспективе улицы.</a:t>
            </a:r>
          </a:p>
          <a:p>
            <a:pPr marR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Свое современное название улица Успенская получила в 1919 году. В доме купца Е. Телегина (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Вайнера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14) некогда находилось известное страховое общество «Россия», в котором трудился революционер и большевик Леонид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Вайнер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9699" name="Picture 3" descr="https://i.uralweb.ru/other_upload/360073/21.09.2016/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368" y="3989195"/>
            <a:ext cx="5647175" cy="27043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936791" y="390603"/>
            <a:ext cx="239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(Успенская улица)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7130" y="0"/>
            <a:ext cx="4774113" cy="5526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Улица </a:t>
            </a:r>
            <a:r>
              <a:rPr lang="ru-RU" b="1" dirty="0" smtClean="0">
                <a:solidFill>
                  <a:srgbClr val="FF0000"/>
                </a:solidFill>
              </a:rPr>
              <a:t>Свердлова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1160" y="4009292"/>
            <a:ext cx="11792165" cy="25321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Улица первоначально называлась Верхотурской, так как с нее начинался идущий на север старейший Верхотурский (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Тагильский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тракт. После того, как в 1878г. ж/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станция «Екатеринбург-1» перегородила тракт, начало его отодвинулось на несколько кварталов к востоку, и улица перестала совпадать с трактом. Возможно поэтому в 1903г. Городская Дума переименовала проспект в память Пермского губернатора Дмитрия Гавриловича Арсеньева. В годы первой русской революции на заводе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Ятеса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бывал Яков Свердлов, рабочие завода участвовали в митингах и демонстрациях в Екатеринбурге. Это повлияло на решение Городского Совета присвоить улице имя Якова Свердлова в ноябре 1919г.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Улица Свердлова считается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«парадными воротами города»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так как оформляет въезд в центр города со стороны железнодорожного вокзала. </a:t>
            </a:r>
          </a:p>
        </p:txBody>
      </p:sp>
      <p:pic>
        <p:nvPicPr>
          <p:cNvPr id="9" name="Рисунок 8" descr="https://sun9-33.userapi.com/c629215/v629215589/1207d/qI8I1sS3Do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21" y="1024933"/>
            <a:ext cx="5395215" cy="2713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sun9-40.userapi.com/c629215/v629215589/12075/l4igQc0RKu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9349" y="1014883"/>
            <a:ext cx="5637125" cy="26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428969" y="561424"/>
            <a:ext cx="3233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(</a:t>
            </a:r>
            <a:r>
              <a:rPr lang="ru-RU" b="1" dirty="0" err="1" smtClean="0"/>
              <a:t>Арсеньевский</a:t>
            </a:r>
            <a:r>
              <a:rPr lang="ru-RU" b="1" dirty="0" smtClean="0"/>
              <a:t> проспект)</a:t>
            </a:r>
          </a:p>
        </p:txBody>
      </p:sp>
    </p:spTree>
    <p:extLst>
      <p:ext uri="{BB962C8B-B14F-4D97-AF65-F5344CB8AC3E}">
        <p14:creationId xmlns="" xmlns:p14="http://schemas.microsoft.com/office/powerpoint/2010/main" val="69208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4859" y="190919"/>
            <a:ext cx="5606419" cy="6050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Улица Карла Либкнехта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58089" y="762391"/>
            <a:ext cx="3193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(Вознесенский проспект)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2128" y="5004079"/>
            <a:ext cx="11244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Один из старейших проспектов, получивший название первоначально по сооруженной на нем в 1770г. деревянной Вознесенской церкви. Вознесенский собор является в настоящее время единственной действующей церковью XVIII века и представляет последнюю сохранившуюся историческую архитектурную доминанту старого Екатеринбурга.</a:t>
            </a:r>
          </a:p>
          <a:p>
            <a:pPr algn="just"/>
            <a:r>
              <a:rPr lang="ru-RU" dirty="0" smtClean="0"/>
              <a:t>Современное название улице было дано в память одного из лидеров германской компартии Карла Либкнехта.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5126" name="Picture 6" descr="Екатеринбург первой половины XIX века. Часть 2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172" y="1355218"/>
            <a:ext cx="5170050" cy="3488087"/>
          </a:xfrm>
          <a:prstGeom prst="rect">
            <a:avLst/>
          </a:prstGeom>
          <a:noFill/>
        </p:spPr>
      </p:pic>
      <p:pic>
        <p:nvPicPr>
          <p:cNvPr id="5128" name="Picture 8" descr="АРХИТЕКТУРА ЕКАТЕРИНБУРГА: УСАДЬБА ХАРИТОНОВА-РАСТОРГУЕВА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5311" y="1340181"/>
            <a:ext cx="5340874" cy="34830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9208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9872" y="3195409"/>
            <a:ext cx="4727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усадьбы Расторгуевых — Харитоновых.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428" y="763676"/>
            <a:ext cx="5209214" cy="24263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/>
          <a:srcRect b="7824"/>
          <a:stretch/>
        </p:blipFill>
        <p:spPr>
          <a:xfrm>
            <a:off x="6270171" y="773723"/>
            <a:ext cx="5594616" cy="24216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775001" y="3173425"/>
            <a:ext cx="4690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Музей Истории города Екатеринбурга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6993" y="6211669"/>
            <a:ext cx="5259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Уральская государственная архитектурно-художественная академия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944" y="3851489"/>
            <a:ext cx="4958585" cy="22801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97900" y="149441"/>
            <a:ext cx="105015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</a:pPr>
            <a:r>
              <a:rPr lang="ru-RU" sz="3200" b="1" cap="all" dirty="0" smtClean="0">
                <a:ln w="3175" cmpd="sng">
                  <a:noFill/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Узнаваемые места на улице Карла Либкнехта</a:t>
            </a:r>
            <a:endParaRPr lang="ru-RU" sz="3200" b="1" cap="all" dirty="0">
              <a:ln w="3175" cmpd="sng">
                <a:noFill/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100" name="Picture 4" descr="История: 120 лет назад в Екатеринбурге заработал фотосалон ..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0027" y="3839708"/>
            <a:ext cx="5715662" cy="234002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508839" y="6211669"/>
            <a:ext cx="5259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Фотографический музей «Дом </a:t>
            </a:r>
            <a:r>
              <a:rPr lang="ru-RU" dirty="0" err="1" smtClean="0"/>
              <a:t>Метенкова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152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61697" y="120983"/>
            <a:ext cx="4808580" cy="68141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Улица </a:t>
            </a:r>
            <a:r>
              <a:rPr kumimoji="0" lang="ru-RU" sz="3600" b="1" i="0" u="none" strike="noStrike" kern="1200" cap="all" spc="0" normalizeH="0" baseline="0" noProof="0" dirty="0" err="1" smtClean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куйбышева</a:t>
            </a:r>
            <a:endParaRPr kumimoji="0" lang="ru-RU" sz="3600" b="1" i="0" u="none" strike="noStrike" kern="1200" cap="all" spc="0" normalizeH="0" baseline="0" noProof="0" dirty="0">
              <a:ln w="3175" cmpd="sng"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76786" y="702102"/>
            <a:ext cx="2911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(Сибирский проспект) </a:t>
            </a:r>
            <a:endParaRPr lang="ru-RU" dirty="0"/>
          </a:p>
        </p:txBody>
      </p:sp>
      <p:pic>
        <p:nvPicPr>
          <p:cNvPr id="30722" name="Picture 2" descr="https://prousadbi.ru/wp-content/uploads/2017/04/image8ZZBSLCK-601x3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982" y="1085221"/>
            <a:ext cx="5466303" cy="25020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1354" y="3718679"/>
            <a:ext cx="1171637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Одна из крупных и значимых улиц старого и современного Екатеринбурга. Прежде до 1935 года улица называлась Сибирским проспектом, изначально же это была дорога на Тобольск, связывающая крепость-завод с </a:t>
            </a:r>
            <a:r>
              <a:rPr lang="ru-RU" dirty="0" err="1" smtClean="0"/>
              <a:t>Тобольской</a:t>
            </a:r>
            <a:r>
              <a:rPr lang="ru-RU" dirty="0" smtClean="0"/>
              <a:t> губернией. В 1763 году </a:t>
            </a:r>
            <a:r>
              <a:rPr lang="ru-RU" dirty="0" err="1" smtClean="0"/>
              <a:t>Тобольская</a:t>
            </a:r>
            <a:r>
              <a:rPr lang="ru-RU" dirty="0" smtClean="0"/>
              <a:t> дорога превратилась в Сибирский тракт, а часть тракта, проходящая через Екатеринбург, стала именоваться Сибирским проспектом.  Раньше это была окраиной города. Земля находилась в пойме реки, в зоне затопления, поэтому долгое время находилась в запустении. В начале тут появляются деревянные одноэтажные домики, некоторые с подвалом. Но эти уже считались полутора этажные. После того как тут появился двухэтажный и каменный дом Блохина, улица стала активно застраиваться.</a:t>
            </a:r>
          </a:p>
          <a:p>
            <a:pPr algn="just"/>
            <a:r>
              <a:rPr lang="ru-RU" dirty="0" smtClean="0"/>
              <a:t> В 1935 году проспект был переименован в улицу Куйбышева в честь революционера, советского политического и партийного деятеля, почившего в 1935 году.</a:t>
            </a:r>
            <a:endParaRPr lang="ru-RU" dirty="0"/>
          </a:p>
        </p:txBody>
      </p:sp>
      <p:pic>
        <p:nvPicPr>
          <p:cNvPr id="30724" name="Picture 4" descr="https://prousadbi.ru/wp-content/uploads/2017/04/image-601x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1381" y="1045029"/>
            <a:ext cx="4994030" cy="2533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418</TotalTime>
  <Words>698</Words>
  <Application>Microsoft Office PowerPoint</Application>
  <PresentationFormat>Произвольный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Сектор</vt:lpstr>
      <vt:lpstr>Улицы Екатеринбурга</vt:lpstr>
      <vt:lpstr>Слайд 2</vt:lpstr>
      <vt:lpstr>Слайд 3</vt:lpstr>
      <vt:lpstr>Слайд 4</vt:lpstr>
      <vt:lpstr>Слайд 5</vt:lpstr>
      <vt:lpstr>Улица Свердлова</vt:lpstr>
      <vt:lpstr>Улица Карла Либкнехта</vt:lpstr>
      <vt:lpstr>Слайд 8</vt:lpstr>
      <vt:lpstr>Слайд 9</vt:lpstr>
      <vt:lpstr>Слайд 10</vt:lpstr>
      <vt:lpstr>Улица Декабристов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Улица Декабристов</dc:title>
  <dc:creator>Ледкова Светлана</dc:creator>
  <cp:lastModifiedBy>Виорика</cp:lastModifiedBy>
  <cp:revision>21</cp:revision>
  <dcterms:created xsi:type="dcterms:W3CDTF">2020-04-17T12:25:19Z</dcterms:created>
  <dcterms:modified xsi:type="dcterms:W3CDTF">2020-04-18T16:52:25Z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996939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