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5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1052736"/>
            <a:ext cx="727280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052736"/>
            <a:ext cx="7704856" cy="2592288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</a:t>
            </a:r>
          </a:p>
          <a:p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литературного чтения</a:t>
            </a:r>
          </a:p>
          <a:p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</a:p>
          <a:p>
            <a:endParaRPr lang="ru-RU" sz="44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4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</a:t>
            </a:r>
            <a:r>
              <a:rPr lang="ru-RU" sz="2800" b="1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Роо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196752"/>
            <a:ext cx="54726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</a:rPr>
              <a:t>СИНКВЕЙН</a:t>
            </a:r>
          </a:p>
          <a:p>
            <a:r>
              <a:rPr lang="ru-RU" sz="4400" dirty="0">
                <a:solidFill>
                  <a:srgbClr val="FF0000"/>
                </a:solidFill>
              </a:rPr>
              <a:t>1 существительное</a:t>
            </a:r>
          </a:p>
          <a:p>
            <a:r>
              <a:rPr lang="ru-RU" sz="4400" dirty="0">
                <a:solidFill>
                  <a:srgbClr val="FF0000"/>
                </a:solidFill>
              </a:rPr>
              <a:t>2 прилагательных</a:t>
            </a:r>
          </a:p>
          <a:p>
            <a:r>
              <a:rPr lang="ru-RU" sz="4400" dirty="0">
                <a:solidFill>
                  <a:srgbClr val="FF0000"/>
                </a:solidFill>
              </a:rPr>
              <a:t>3 глагола</a:t>
            </a:r>
          </a:p>
          <a:p>
            <a:r>
              <a:rPr lang="ru-RU" sz="4400" dirty="0">
                <a:solidFill>
                  <a:srgbClr val="FF0000"/>
                </a:solidFill>
              </a:rPr>
              <a:t>1 предложение</a:t>
            </a:r>
          </a:p>
          <a:p>
            <a:r>
              <a:rPr lang="ru-RU" sz="4400" dirty="0">
                <a:solidFill>
                  <a:srgbClr val="FF0000"/>
                </a:solidFill>
              </a:rPr>
              <a:t>1 слово – обобщение.</a:t>
            </a:r>
          </a:p>
        </p:txBody>
      </p:sp>
    </p:spTree>
    <p:extLst>
      <p:ext uri="{BB962C8B-B14F-4D97-AF65-F5344CB8AC3E}">
        <p14:creationId xmlns:p14="http://schemas.microsoft.com/office/powerpoint/2010/main" val="2463580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92696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55675" y="476672"/>
            <a:ext cx="58326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accent3">
                    <a:lumMod val="75000"/>
                  </a:schemeClr>
                </a:solidFill>
              </a:rPr>
              <a:t>Оцените свою работу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32862" y="1133275"/>
            <a:ext cx="68407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0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84176" y="1098362"/>
            <a:ext cx="288032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0" dirty="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4824536"/>
          </a:xfrm>
        </p:spPr>
        <p:txBody>
          <a:bodyPr>
            <a:noAutofit/>
          </a:bodyPr>
          <a:lstStyle/>
          <a:p>
            <a:r>
              <a:rPr lang="ru-RU" sz="9600" dirty="0">
                <a:solidFill>
                  <a:srgbClr val="FFC000"/>
                </a:solidFill>
              </a:rPr>
              <a:t>Спасибо</a:t>
            </a:r>
            <a:br>
              <a:rPr lang="ru-RU" sz="9600" dirty="0">
                <a:solidFill>
                  <a:srgbClr val="FFC000"/>
                </a:solidFill>
              </a:rPr>
            </a:br>
            <a:r>
              <a:rPr lang="ru-RU" sz="9600" dirty="0">
                <a:solidFill>
                  <a:srgbClr val="FFC000"/>
                </a:solidFill>
              </a:rPr>
              <a:t> за</a:t>
            </a:r>
            <a:br>
              <a:rPr lang="ru-RU" sz="9600" dirty="0">
                <a:solidFill>
                  <a:srgbClr val="FFC000"/>
                </a:solidFill>
              </a:rPr>
            </a:br>
            <a:r>
              <a:rPr lang="ru-RU" sz="9600" dirty="0">
                <a:solidFill>
                  <a:srgbClr val="FFC000"/>
                </a:solidFill>
              </a:rPr>
              <a:t>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45186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>
                <a:solidFill>
                  <a:srgbClr val="FFC000"/>
                </a:solidFill>
                <a:latin typeface="Times New Roman"/>
                <a:ea typeface="+mn-ea"/>
                <a:cs typeface="+mn-cs"/>
              </a:rPr>
              <a:t>Артикуляционная разминка</a:t>
            </a:r>
            <a:endParaRPr lang="ru-RU" dirty="0"/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899592" y="1952836"/>
            <a:ext cx="7920880" cy="27003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Font typeface="Arial" pitchFamily="34" charset="0"/>
              <a:buNone/>
            </a:pPr>
            <a:r>
              <a:rPr lang="ru-RU" sz="5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 – МЭ – МИ – МО</a:t>
            </a:r>
          </a:p>
          <a:p>
            <a:pPr algn="ctr">
              <a:spcBef>
                <a:spcPts val="0"/>
              </a:spcBef>
              <a:buFont typeface="Arial" pitchFamily="34" charset="0"/>
              <a:buNone/>
            </a:pPr>
            <a:r>
              <a:rPr lang="ru-RU" sz="5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 – БЭ – БИ – БО</a:t>
            </a:r>
          </a:p>
          <a:p>
            <a:pPr algn="ctr">
              <a:spcBef>
                <a:spcPts val="0"/>
              </a:spcBef>
              <a:buFont typeface="Arial" pitchFamily="34" charset="0"/>
              <a:buNone/>
            </a:pPr>
            <a:r>
              <a:rPr lang="ru-RU" sz="5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 – ДЭ – ДИ – ДО – ДУ </a:t>
            </a:r>
          </a:p>
        </p:txBody>
      </p:sp>
    </p:spTree>
    <p:extLst>
      <p:ext uri="{BB962C8B-B14F-4D97-AF65-F5344CB8AC3E}">
        <p14:creationId xmlns:p14="http://schemas.microsoft.com/office/powerpoint/2010/main" val="699941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1052736"/>
            <a:ext cx="727280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620688"/>
            <a:ext cx="7560840" cy="5018112"/>
          </a:xfrm>
        </p:spPr>
        <p:txBody>
          <a:bodyPr>
            <a:normAutofit lnSpcReduction="10000"/>
          </a:bodyPr>
          <a:lstStyle/>
          <a:p>
            <a:r>
              <a:rPr lang="ru-RU" sz="54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Мышь в углу прогрызла норку, тащит в норку хлеба корку, но не лезет корка в норку: велика для норки корка.</a:t>
            </a:r>
          </a:p>
        </p:txBody>
      </p:sp>
    </p:spTree>
    <p:extLst>
      <p:ext uri="{BB962C8B-B14F-4D97-AF65-F5344CB8AC3E}">
        <p14:creationId xmlns:p14="http://schemas.microsoft.com/office/powerpoint/2010/main" val="3338569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5212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Стихотворение «Матери» И. А. Бунин.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71908" y="1628800"/>
            <a:ext cx="79928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Цели: </a:t>
            </a:r>
          </a:p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Образовательная: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Познакомиться с биографией и творчеством И. Бунина; развивать навык выразительного, правильного, осознанного чтения; обогащать словарный запас.</a:t>
            </a:r>
          </a:p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Развивающая: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умения рассуждать, сравнивать, анализировать; способствовать развитию творческих способностей.</a:t>
            </a:r>
          </a:p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Воспитательная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Воспитывать любовь и уважение к маме.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/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 Алексеевич Бунин</a:t>
            </a:r>
          </a:p>
        </p:txBody>
      </p:sp>
      <p:pic>
        <p:nvPicPr>
          <p:cNvPr id="1026" name="Picture 2" descr="C:\Users\Андрей и Елена\Desktop\bunin-iv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282" y="1196752"/>
            <a:ext cx="3744416" cy="42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25935" y="5538103"/>
            <a:ext cx="43359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(1870-1953)</a:t>
            </a:r>
          </a:p>
        </p:txBody>
      </p:sp>
    </p:spTree>
    <p:extLst>
      <p:ext uri="{BB962C8B-B14F-4D97-AF65-F5344CB8AC3E}">
        <p14:creationId xmlns:p14="http://schemas.microsoft.com/office/powerpoint/2010/main" val="1362381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9099" y="620688"/>
            <a:ext cx="2679037" cy="868958"/>
          </a:xfrm>
        </p:spPr>
        <p:txBody>
          <a:bodyPr>
            <a:norm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Лампадка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31840" y="620688"/>
            <a:ext cx="568863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небольшой сосуд с фитилем, наполняемый маслом и зажигаемый перед иконами.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1003" y="1844824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Кроткий голос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67944" y="1967935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покорный, смирный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1003" y="2552710"/>
            <a:ext cx="1753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Ангел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13809" y="2582542"/>
            <a:ext cx="7020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посланец Бога, покровительствующий человеку.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1003" y="3384900"/>
            <a:ext cx="30254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Полушепот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05131" y="3477233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тихая речь.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1003" y="4002262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Глаза туманя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51912" y="4094595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засыпая.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1003" y="4617815"/>
            <a:ext cx="27948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Очаруешь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87824" y="4744261"/>
            <a:ext cx="597666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произвести неотразимое впечатление.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1003" y="5356466"/>
            <a:ext cx="2218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Сумрак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11760" y="5448799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полумрак, неполная темнота.</a:t>
            </a:r>
          </a:p>
        </p:txBody>
      </p:sp>
    </p:spTree>
    <p:extLst>
      <p:ext uri="{BB962C8B-B14F-4D97-AF65-F5344CB8AC3E}">
        <p14:creationId xmlns:p14="http://schemas.microsoft.com/office/powerpoint/2010/main" val="419563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52128"/>
          </a:xfrm>
        </p:spPr>
        <p:txBody>
          <a:bodyPr/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Поразмыслим в 6 шляпах</a:t>
            </a:r>
          </a:p>
        </p:txBody>
      </p:sp>
      <p:pic>
        <p:nvPicPr>
          <p:cNvPr id="2050" name="Picture 2" descr="C:\Users\Андрей и Елена\Desktop\шЛЯПЫ\IMG_82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79271"/>
            <a:ext cx="5956775" cy="3971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916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052736"/>
            <a:ext cx="6429400" cy="926976"/>
          </a:xfrm>
        </p:spPr>
        <p:txBody>
          <a:bodyPr/>
          <a:lstStyle/>
          <a:p>
            <a:r>
              <a:rPr lang="ru-RU" dirty="0" err="1">
                <a:solidFill>
                  <a:srgbClr val="FFC000"/>
                </a:solidFill>
              </a:rPr>
              <a:t>Физминутка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3074" name="Picture 2" descr="C:\Users\Андрей и Елена\Desktop\img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052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671691"/>
            <a:ext cx="532859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Ты перекрести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  <a:t>шь</a:t>
            </a: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, поцелуе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  <a:t>шь</a:t>
            </a: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Напомни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  <a:t>шь</a:t>
            </a: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 мне, что он со мной,</a:t>
            </a:r>
          </a:p>
          <a:p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И верой в счастье очаруе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  <a:t>шь</a:t>
            </a: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…</a:t>
            </a:r>
          </a:p>
          <a:p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Я помню, помню голос твой!</a:t>
            </a:r>
          </a:p>
        </p:txBody>
      </p:sp>
    </p:spTree>
    <p:extLst>
      <p:ext uri="{BB962C8B-B14F-4D97-AF65-F5344CB8AC3E}">
        <p14:creationId xmlns:p14="http://schemas.microsoft.com/office/powerpoint/2010/main" val="39572831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238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Times New Roman</vt:lpstr>
      <vt:lpstr>Тема Office</vt:lpstr>
      <vt:lpstr>Презентация PowerPoint</vt:lpstr>
      <vt:lpstr>Артикуляционная разминка</vt:lpstr>
      <vt:lpstr>Презентация PowerPoint</vt:lpstr>
      <vt:lpstr>Тема: Стихотворение «Матери» И. А. Бунин.</vt:lpstr>
      <vt:lpstr>Иван Алексеевич Бунин</vt:lpstr>
      <vt:lpstr>Лампадка</vt:lpstr>
      <vt:lpstr>Поразмыслим в 6 шляпах</vt:lpstr>
      <vt:lpstr>Физминутка</vt:lpstr>
      <vt:lpstr>Презентация PowerPoint</vt:lpstr>
      <vt:lpstr>Презентация PowerPoint</vt:lpstr>
      <vt:lpstr>Презентация PowerPoint</vt:lpstr>
      <vt:lpstr>Спасибо  за 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Roo, Andrey</cp:lastModifiedBy>
  <cp:revision>13</cp:revision>
  <cp:lastPrinted>2014-04-06T15:06:35Z</cp:lastPrinted>
  <dcterms:created xsi:type="dcterms:W3CDTF">2013-08-20T23:50:31Z</dcterms:created>
  <dcterms:modified xsi:type="dcterms:W3CDTF">2020-11-12T10:32:42Z</dcterms:modified>
</cp:coreProperties>
</file>