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1" r:id="rId5"/>
    <p:sldId id="260" r:id="rId6"/>
    <p:sldId id="259" r:id="rId7"/>
    <p:sldId id="263" r:id="rId8"/>
    <p:sldId id="264" r:id="rId9"/>
    <p:sldId id="265" r:id="rId10"/>
    <p:sldId id="258" r:id="rId11"/>
    <p:sldId id="272" r:id="rId12"/>
    <p:sldId id="266" r:id="rId13"/>
    <p:sldId id="267" r:id="rId14"/>
    <p:sldId id="268" r:id="rId15"/>
    <p:sldId id="273" r:id="rId16"/>
    <p:sldId id="270" r:id="rId17"/>
    <p:sldId id="276" r:id="rId18"/>
    <p:sldId id="275" r:id="rId19"/>
    <p:sldId id="277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725" y="1052736"/>
            <a:ext cx="7738550" cy="4575382"/>
          </a:xfrm>
          <a:prstGeom prst="rect">
            <a:avLst/>
          </a:prstGeom>
        </p:spPr>
      </p:pic>
      <p:sp>
        <p:nvSpPr>
          <p:cNvPr id="10" name="Прямоугольник 9"/>
          <p:cNvSpPr/>
          <p:nvPr userDrawn="1"/>
        </p:nvSpPr>
        <p:spPr>
          <a:xfrm>
            <a:off x="702725" y="1052736"/>
            <a:ext cx="7738550" cy="4752528"/>
          </a:xfrm>
          <a:prstGeom prst="rect">
            <a:avLst/>
          </a:prstGeom>
          <a:solidFill>
            <a:schemeClr val="lt1">
              <a:alpha val="7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043732"/>
            <a:ext cx="1800699" cy="1779464"/>
          </a:xfrm>
          <a:prstGeom prst="rect">
            <a:avLst/>
          </a:prstGeom>
        </p:spPr>
      </p:pic>
      <p:sp>
        <p:nvSpPr>
          <p:cNvPr id="7" name="Рамка 6"/>
          <p:cNvSpPr/>
          <p:nvPr userDrawn="1"/>
        </p:nvSpPr>
        <p:spPr>
          <a:xfrm>
            <a:off x="611560" y="908720"/>
            <a:ext cx="7920880" cy="4896544"/>
          </a:xfrm>
          <a:prstGeom prst="frame">
            <a:avLst>
              <a:gd name="adj1" fmla="val 2279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BBB7-4EBF-41A8-AEEF-715C89225D4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EFC60-1D27-4FCC-A90D-93A7834F97A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Рамка 10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944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855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BBB7-4EBF-41A8-AEEF-715C89225D4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EFC60-1D27-4FCC-A90D-93A7834F9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48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BBB7-4EBF-41A8-AEEF-715C89225D4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EFC60-1D27-4FCC-A90D-93A7834F9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049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820" y="5301208"/>
            <a:ext cx="7812360" cy="1422360"/>
          </a:xfrm>
          <a:prstGeom prst="rect">
            <a:avLst/>
          </a:prstGeom>
        </p:spPr>
      </p:pic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279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BBB7-4EBF-41A8-AEEF-715C89225D4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EFC60-1D27-4FCC-A90D-93A7834F9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172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BBB7-4EBF-41A8-AEEF-715C89225D4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EFC60-1D27-4FCC-A90D-93A7834F9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631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BBB7-4EBF-41A8-AEEF-715C89225D4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EFC60-1D27-4FCC-A90D-93A7834F9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823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BBB7-4EBF-41A8-AEEF-715C89225D4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EFC60-1D27-4FCC-A90D-93A7834F9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297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BBB7-4EBF-41A8-AEEF-715C89225D4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EFC60-1D27-4FCC-A90D-93A7834F9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71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BBB7-4EBF-41A8-AEEF-715C89225D4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EFC60-1D27-4FCC-A90D-93A7834F9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262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BBB7-4EBF-41A8-AEEF-715C89225D4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EFC60-1D27-4FCC-A90D-93A7834F9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760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BBB7-4EBF-41A8-AEEF-715C89225D4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EFC60-1D27-4FCC-A90D-93A7834F9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682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EBBB7-4EBF-41A8-AEEF-715C89225D4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EFC60-1D27-4FCC-A90D-93A7834F9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235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12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image" Target="../media/image8.jpeg"/><Relationship Id="rId5" Type="http://schemas.openxmlformats.org/officeDocument/2006/relationships/image" Target="../media/image5.jpeg"/><Relationship Id="rId10" Type="http://schemas.openxmlformats.org/officeDocument/2006/relationships/slide" Target="slide8.xml"/><Relationship Id="rId4" Type="http://schemas.openxmlformats.org/officeDocument/2006/relationships/slide" Target="slide5.xml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564904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ueGritC" pitchFamily="82" charset="0"/>
              </a:rPr>
              <a:t>Урок Победы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727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200" dirty="0"/>
              <a:t>Великая Отечественная война в искусстве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0869" y="1844824"/>
            <a:ext cx="3898776" cy="24482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400" dirty="0"/>
          </a:p>
          <a:p>
            <a:pPr marL="0" indent="0" algn="just">
              <a:buNone/>
            </a:pPr>
            <a:r>
              <a:rPr lang="ru-RU" sz="2800" dirty="0"/>
              <a:t>Какой лозунг печатался на этом плакате времён Великой Отечественной войны?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340768"/>
            <a:ext cx="3017833" cy="3876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6910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Великая Отечественная война в искусстве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1698574"/>
            <a:ext cx="856895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/>
              <a:t>Какой лозунг печатался на этом плакате времён Великой Отечественной войны?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704" y="2705926"/>
            <a:ext cx="2630600" cy="411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0078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200" dirty="0"/>
              <a:t>Великая Отечественная война в искусстве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1400" dirty="0"/>
          </a:p>
          <a:p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700808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/>
              <a:t>Какая военная песня была написана в самом начале войны (24 июня 1941 года)?</a:t>
            </a:r>
          </a:p>
        </p:txBody>
      </p:sp>
    </p:spTree>
    <p:extLst>
      <p:ext uri="{BB962C8B-B14F-4D97-AF65-F5344CB8AC3E}">
        <p14:creationId xmlns:p14="http://schemas.microsoft.com/office/powerpoint/2010/main" val="112313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4888" y="725199"/>
            <a:ext cx="8229600" cy="778098"/>
          </a:xfrm>
        </p:spPr>
        <p:txBody>
          <a:bodyPr>
            <a:noAutofit/>
          </a:bodyPr>
          <a:lstStyle/>
          <a:p>
            <a:r>
              <a:rPr lang="ru-RU" sz="3200" dirty="0"/>
              <a:t>Великая Отечественная война в искусстве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1400" dirty="0"/>
          </a:p>
          <a:p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2204864"/>
            <a:ext cx="87849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Какая военная песня была написана в самом начале войны (24 июня 1941 года)?</a:t>
            </a:r>
          </a:p>
          <a:p>
            <a:endParaRPr lang="ru-RU" sz="2800" dirty="0"/>
          </a:p>
          <a:p>
            <a:pPr algn="ctr"/>
            <a:r>
              <a:rPr lang="ru-RU" sz="2800" dirty="0"/>
              <a:t>«Священная война»</a:t>
            </a:r>
          </a:p>
        </p:txBody>
      </p:sp>
    </p:spTree>
    <p:extLst>
      <p:ext uri="{BB962C8B-B14F-4D97-AF65-F5344CB8AC3E}">
        <p14:creationId xmlns:p14="http://schemas.microsoft.com/office/powerpoint/2010/main" val="1495275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200" dirty="0"/>
              <a:t>Великая Отечественная война в искусстве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1400" dirty="0"/>
          </a:p>
          <a:p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9039" y="1988840"/>
            <a:ext cx="8424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Какая повесть о Великой Отечественной войне и о героизме русских женщин была дважды экранизирована в России и один раз в Китае?</a:t>
            </a:r>
          </a:p>
        </p:txBody>
      </p:sp>
    </p:spTree>
    <p:extLst>
      <p:ext uri="{BB962C8B-B14F-4D97-AF65-F5344CB8AC3E}">
        <p14:creationId xmlns:p14="http://schemas.microsoft.com/office/powerpoint/2010/main" val="22082245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200" dirty="0"/>
              <a:t>Великая Отечественная война в искусстве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1400" dirty="0"/>
          </a:p>
          <a:p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5418" y="1124744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Какая повесть о Великой Отечественной войне и о героизме русских женщин была дважды экранизирована в России и один раз в Китае?</a:t>
            </a:r>
          </a:p>
          <a:p>
            <a:pPr algn="just"/>
            <a:endParaRPr lang="ru-RU" sz="2400" dirty="0"/>
          </a:p>
          <a:p>
            <a:pPr algn="ctr"/>
            <a:r>
              <a:rPr lang="ru-RU" sz="2400" dirty="0"/>
              <a:t>Повесть Бориса Васильева «А зори здесь тихие».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3063736"/>
            <a:ext cx="5220072" cy="217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7544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200" dirty="0"/>
              <a:t>Великая Отечественная война в искусстве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1400" dirty="0"/>
          </a:p>
          <a:p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052736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Какое событие изображено на картине Александра Дейнеки?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2006843"/>
            <a:ext cx="6876256" cy="3479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6683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200" dirty="0"/>
              <a:t>Великая Отечественная война в искусстве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1400" dirty="0"/>
          </a:p>
          <a:p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3304" y="1835425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Какое событие изображено на картине Александра Дейнеки?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23728" y="3570793"/>
            <a:ext cx="5076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Оборона Севастополя</a:t>
            </a:r>
          </a:p>
        </p:txBody>
      </p:sp>
    </p:spTree>
    <p:extLst>
      <p:ext uri="{BB962C8B-B14F-4D97-AF65-F5344CB8AC3E}">
        <p14:creationId xmlns:p14="http://schemas.microsoft.com/office/powerpoint/2010/main" val="28552649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200" dirty="0"/>
              <a:t>Великая Отечественная война в искусстве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1400" dirty="0"/>
          </a:p>
          <a:p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24744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Монумент «Родина-мать» до 1989 года считался самой высокой статуей в мире. Какова её высота?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2148731"/>
            <a:ext cx="4752528" cy="3109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2355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200" dirty="0"/>
              <a:t>Великая Отечественная война в искусстве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1400" dirty="0"/>
          </a:p>
          <a:p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1124744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Монумент «Родина-мать» до 1989 года считался самой высокой статуей в мире. Какова её высота?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4012" y="2027749"/>
            <a:ext cx="4355976" cy="27459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23728" y="4909205"/>
            <a:ext cx="5328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85 метров без постамента</a:t>
            </a:r>
          </a:p>
        </p:txBody>
      </p:sp>
    </p:spTree>
    <p:extLst>
      <p:ext uri="{BB962C8B-B14F-4D97-AF65-F5344CB8AC3E}">
        <p14:creationId xmlns:p14="http://schemas.microsoft.com/office/powerpoint/2010/main" val="816948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7"/>
            <a:ext cx="8363272" cy="3672408"/>
          </a:xfrm>
        </p:spPr>
        <p:txBody>
          <a:bodyPr>
            <a:normAutofit fontScale="77500" lnSpcReduction="20000"/>
          </a:bodyPr>
          <a:lstStyle/>
          <a:p>
            <a:pPr marL="0" indent="1166813" algn="just">
              <a:buNone/>
            </a:pPr>
            <a:r>
              <a:rPr lang="ru-RU" sz="3100" dirty="0"/>
              <a:t>Помните! Через века, через года,- помните!</a:t>
            </a:r>
          </a:p>
          <a:p>
            <a:pPr marL="0" indent="1166813" algn="just">
              <a:buNone/>
            </a:pPr>
            <a:r>
              <a:rPr lang="ru-RU" sz="3100" dirty="0"/>
              <a:t>О тех, кто уже не придет никогда,- помните!</a:t>
            </a:r>
          </a:p>
          <a:p>
            <a:pPr marL="0" indent="1166813" algn="just">
              <a:buNone/>
            </a:pPr>
            <a:r>
              <a:rPr lang="ru-RU" sz="3100" dirty="0"/>
              <a:t>Не плачьте! В горле сдержите стоны, горькие стоны.</a:t>
            </a:r>
          </a:p>
          <a:p>
            <a:pPr marL="0" indent="1166813" algn="just">
              <a:buNone/>
            </a:pPr>
            <a:r>
              <a:rPr lang="ru-RU" sz="3100" dirty="0"/>
              <a:t>Памяти павших будьте достойны! Вечно достойны!</a:t>
            </a:r>
          </a:p>
          <a:p>
            <a:pPr marL="0" indent="1166813" algn="just">
              <a:buNone/>
            </a:pPr>
            <a:r>
              <a:rPr lang="ru-RU" sz="3100" dirty="0"/>
              <a:t>Хлебом и песней, мечтой и стихами, жизнью просторной,</a:t>
            </a:r>
          </a:p>
          <a:p>
            <a:pPr marL="0" indent="1166813" algn="just">
              <a:buNone/>
            </a:pPr>
            <a:r>
              <a:rPr lang="ru-RU" sz="3100" dirty="0"/>
              <a:t>Каждой секундой, каждым дыханьем будьте достойны!</a:t>
            </a:r>
          </a:p>
          <a:p>
            <a:pPr marL="0" indent="1166813" algn="r">
              <a:buNone/>
            </a:pPr>
            <a:endParaRPr lang="ru-RU" dirty="0"/>
          </a:p>
          <a:p>
            <a:pPr marL="0" indent="1166813" algn="r">
              <a:buNone/>
            </a:pPr>
            <a:r>
              <a:rPr lang="ru-RU" dirty="0"/>
              <a:t>Роберт Рождественский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29096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0DC633-B6A3-4846-89E5-161894FA4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2265294"/>
            <a:ext cx="8064896" cy="1143000"/>
          </a:xfrm>
        </p:spPr>
        <p:txBody>
          <a:bodyPr>
            <a:normAutofit/>
          </a:bodyPr>
          <a:lstStyle/>
          <a:p>
            <a:r>
              <a:rPr lang="ru-RU" sz="5400" b="1" dirty="0"/>
              <a:t>Минута молчания</a:t>
            </a:r>
          </a:p>
        </p:txBody>
      </p:sp>
    </p:spTree>
    <p:extLst>
      <p:ext uri="{BB962C8B-B14F-4D97-AF65-F5344CB8AC3E}">
        <p14:creationId xmlns:p14="http://schemas.microsoft.com/office/powerpoint/2010/main" val="441445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/>
              <a:t>Вехи Великой Отечественной войны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288975"/>
            <a:ext cx="2762606" cy="1841737"/>
          </a:xfrm>
          <a:prstGeom prst="rect">
            <a:avLst/>
          </a:prstGeom>
        </p:spPr>
      </p:pic>
      <p:pic>
        <p:nvPicPr>
          <p:cNvPr id="6" name="Рисунок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1268760"/>
            <a:ext cx="2738642" cy="1841737"/>
          </a:xfrm>
          <a:prstGeom prst="rect">
            <a:avLst/>
          </a:prstGeom>
        </p:spPr>
      </p:pic>
      <p:pic>
        <p:nvPicPr>
          <p:cNvPr id="7" name="Рисунок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1262741"/>
            <a:ext cx="2545857" cy="1847755"/>
          </a:xfrm>
          <a:prstGeom prst="rect">
            <a:avLst/>
          </a:prstGeom>
        </p:spPr>
      </p:pic>
      <p:pic>
        <p:nvPicPr>
          <p:cNvPr id="8" name="Рисунок 7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400313"/>
            <a:ext cx="2762606" cy="1833366"/>
          </a:xfrm>
          <a:prstGeom prst="rect">
            <a:avLst/>
          </a:prstGeom>
        </p:spPr>
      </p:pic>
      <p:pic>
        <p:nvPicPr>
          <p:cNvPr id="9" name="Рисунок 8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7" y="3400313"/>
            <a:ext cx="2592287" cy="1850549"/>
          </a:xfrm>
          <a:prstGeom prst="rect">
            <a:avLst/>
          </a:prstGeom>
        </p:spPr>
      </p:pic>
      <p:pic>
        <p:nvPicPr>
          <p:cNvPr id="10" name="Рисунок 9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8174" y="3415188"/>
            <a:ext cx="2657743" cy="1850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456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/>
              <a:t>Оборона Брестской крепости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1400" dirty="0"/>
          </a:p>
          <a:p>
            <a:endParaRPr lang="ru-RU" sz="1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5906" y="1196751"/>
            <a:ext cx="5808146" cy="338335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95736" y="4725144"/>
            <a:ext cx="4896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/>
              <a:t>«Умрем, но не уйдем отсюда»</a:t>
            </a:r>
          </a:p>
        </p:txBody>
      </p:sp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6376" y="4625076"/>
            <a:ext cx="820214" cy="70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414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Битва за Москву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1400" dirty="0"/>
          </a:p>
          <a:p>
            <a:endParaRPr lang="ru-RU" sz="1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008" y="980728"/>
            <a:ext cx="5184576" cy="34530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4703358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«Велика Россия, а отступать некуда – позади Москва»</a:t>
            </a:r>
          </a:p>
        </p:txBody>
      </p:sp>
      <p:pic>
        <p:nvPicPr>
          <p:cNvPr id="102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0392" y="4934190"/>
            <a:ext cx="822325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9845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Блокада Ленинграда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1400" dirty="0"/>
          </a:p>
          <a:p>
            <a:endParaRPr lang="ru-RU" sz="1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604667"/>
            <a:ext cx="3480816" cy="4383024"/>
          </a:xfrm>
        </p:spPr>
      </p:pic>
      <p:sp>
        <p:nvSpPr>
          <p:cNvPr id="6" name="Прямоугольник 5"/>
          <p:cNvSpPr/>
          <p:nvPr/>
        </p:nvSpPr>
        <p:spPr>
          <a:xfrm>
            <a:off x="4067944" y="2276872"/>
            <a:ext cx="49320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говорю: нас, граждан Ленинграда,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поколеблет грохот канонад,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если завтра будут баррикады —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не покинем наших баррикад.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О.Ф.Берггольц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2913" y="5877272"/>
            <a:ext cx="822325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0223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Сталинградская битва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1400" dirty="0"/>
          </a:p>
          <a:p>
            <a:endParaRPr lang="ru-R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737659" y="4822077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«За Волгой для нас земли нет!»</a:t>
            </a:r>
          </a:p>
        </p:txBody>
      </p:sp>
      <p:pic>
        <p:nvPicPr>
          <p:cNvPr id="102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0392" y="4934190"/>
            <a:ext cx="822325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936" y="966466"/>
            <a:ext cx="5580112" cy="3721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622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7275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Курская битва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1400" dirty="0"/>
          </a:p>
          <a:p>
            <a:endParaRPr lang="ru-R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4653136"/>
            <a:ext cx="82443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/>
              <a:t>«Мы не забудем Курскую дугу, но трижды враг её не позабудет…»</a:t>
            </a:r>
          </a:p>
        </p:txBody>
      </p:sp>
      <p:pic>
        <p:nvPicPr>
          <p:cNvPr id="102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8722" y="5313703"/>
            <a:ext cx="822325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908720"/>
            <a:ext cx="5328592" cy="3558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986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Взятие Берлина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1400" dirty="0"/>
          </a:p>
          <a:p>
            <a:endParaRPr lang="ru-RU" sz="1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422980"/>
            <a:ext cx="4768883" cy="33112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1422980"/>
            <a:ext cx="2468701" cy="3290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6677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371</Words>
  <Application>Microsoft Office PowerPoint</Application>
  <PresentationFormat>Экран (4:3)</PresentationFormat>
  <Paragraphs>54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Times New Roman</vt:lpstr>
      <vt:lpstr>TrueGritC</vt:lpstr>
      <vt:lpstr>Тема Office</vt:lpstr>
      <vt:lpstr>Урок Победы</vt:lpstr>
      <vt:lpstr>Презентация PowerPoint</vt:lpstr>
      <vt:lpstr>Вехи Великой Отечественной войны</vt:lpstr>
      <vt:lpstr>Оборона Брестской крепости</vt:lpstr>
      <vt:lpstr>Битва за Москву</vt:lpstr>
      <vt:lpstr>Блокада Ленинграда</vt:lpstr>
      <vt:lpstr>Сталинградская битва</vt:lpstr>
      <vt:lpstr>Курская битва</vt:lpstr>
      <vt:lpstr>Взятие Берлина</vt:lpstr>
      <vt:lpstr>Великая Отечественная война в искусстве</vt:lpstr>
      <vt:lpstr>Великая Отечественная война в искусстве</vt:lpstr>
      <vt:lpstr>Великая Отечественная война в искусстве</vt:lpstr>
      <vt:lpstr>Великая Отечественная война в искусстве</vt:lpstr>
      <vt:lpstr>Великая Отечественная война в искусстве</vt:lpstr>
      <vt:lpstr>Великая Отечественная война в искусстве</vt:lpstr>
      <vt:lpstr>Великая Отечественная война в искусстве</vt:lpstr>
      <vt:lpstr>Великая Отечественная война в искусстве</vt:lpstr>
      <vt:lpstr>Великая Отечественная война в искусстве</vt:lpstr>
      <vt:lpstr>Великая Отечественная война в искусстве</vt:lpstr>
      <vt:lpstr>Минута молчания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«Моя Россия» 3</dc:title>
  <dc:creator>Ольга Михайловна</dc:creator>
  <cp:lastModifiedBy>София</cp:lastModifiedBy>
  <cp:revision>13</cp:revision>
  <dcterms:created xsi:type="dcterms:W3CDTF">2014-10-10T16:14:42Z</dcterms:created>
  <dcterms:modified xsi:type="dcterms:W3CDTF">2020-11-12T16:07:33Z</dcterms:modified>
</cp:coreProperties>
</file>