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9335-0EDC-4667-941F-DF204BDE109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1C6A782-E2E8-43EE-95C2-05C7A34D651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9335-0EDC-4667-941F-DF204BDE109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6A782-E2E8-43EE-95C2-05C7A34D65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9335-0EDC-4667-941F-DF204BDE109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6A782-E2E8-43EE-95C2-05C7A34D65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9335-0EDC-4667-941F-DF204BDE109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6A782-E2E8-43EE-95C2-05C7A34D651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9335-0EDC-4667-941F-DF204BDE109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1C6A782-E2E8-43EE-95C2-05C7A34D651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9335-0EDC-4667-941F-DF204BDE109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6A782-E2E8-43EE-95C2-05C7A34D651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9335-0EDC-4667-941F-DF204BDE109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6A782-E2E8-43EE-95C2-05C7A34D651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9335-0EDC-4667-941F-DF204BDE109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6A782-E2E8-43EE-95C2-05C7A34D65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9335-0EDC-4667-941F-DF204BDE109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6A782-E2E8-43EE-95C2-05C7A34D65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9335-0EDC-4667-941F-DF204BDE109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6A782-E2E8-43EE-95C2-05C7A34D651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9335-0EDC-4667-941F-DF204BDE109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1C6A782-E2E8-43EE-95C2-05C7A34D651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3F39335-0EDC-4667-941F-DF204BDE1091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1C6A782-E2E8-43EE-95C2-05C7A34D651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Литературная викторина для 1 класса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теме: «Русская народная сказка Колобок»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kinderbox.ru/wp-content/uploads/2017/07/Kolobok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212976"/>
            <a:ext cx="4824536" cy="34254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7772400" cy="7829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 кого укатился Колобок?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31640" y="2132856"/>
            <a:ext cx="25922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 бабушки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99992" y="2132856"/>
            <a:ext cx="25922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 дедушки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31640" y="3284984"/>
            <a:ext cx="25922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 бабушки и дедушки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99992" y="3284984"/>
            <a:ext cx="25922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 сестры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ds02.infourok.ru/uploads/ex/0521/000890a0-81778b87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7724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делал Колобок, чтобы его не съели лесные звери?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31640" y="2132856"/>
            <a:ext cx="25922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Пел песню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99992" y="2132856"/>
            <a:ext cx="25922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Рассказывал анекдот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31640" y="3356992"/>
            <a:ext cx="25922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Читал стихи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99992" y="3356992"/>
            <a:ext cx="25922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Рисовал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ouenglish.ru/images/tales/bu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620688"/>
            <a:ext cx="9731609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20688"/>
            <a:ext cx="7772400" cy="7969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встретился Колобку первым?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2204864"/>
            <a:ext cx="25922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Волк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75656" y="3356992"/>
            <a:ext cx="25922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Заяц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4008" y="3356992"/>
            <a:ext cx="25922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Медведь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4008" y="2204864"/>
            <a:ext cx="25922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Лиса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s://winx-fan.ru/wp-content/uploads/risunki-iz-skazki-kolobok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424936" cy="6978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772400" cy="8549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съел Колобка?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03648" y="2348880"/>
            <a:ext cx="25922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Заяц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03648" y="3501008"/>
            <a:ext cx="25922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Лиса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4008" y="3501008"/>
            <a:ext cx="25922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Медведь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4008" y="2348880"/>
            <a:ext cx="25922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Волк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avatars.mds.yandex.net/get-pdb/368827/8d6d8605-b315-4991-bfc1-1eb172b0a7c9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-9403"/>
            <a:ext cx="7920880" cy="6867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.appleinsider.ru/2012/10/12312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9808643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619672" y="1484784"/>
            <a:ext cx="6336704" cy="2232248"/>
          </a:xfr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4000" b="1" u="sng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Спасибо!</a:t>
            </a:r>
          </a:p>
          <a:p>
            <a:pPr algn="ctr">
              <a:buNone/>
            </a:pPr>
            <a:r>
              <a:rPr lang="ru-RU" sz="4000" b="1" u="sng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Вы большие молодцы!</a:t>
            </a:r>
            <a:endParaRPr lang="ru-RU" sz="4000" b="1" u="sng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35</TotalTime>
  <Words>62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Справедливость</vt:lpstr>
      <vt:lpstr>Литературная викторина для 1 класса По теме: «Русская народная сказка Колобок»</vt:lpstr>
      <vt:lpstr>От кого укатился Колобок?</vt:lpstr>
      <vt:lpstr>Что делал Колобок, чтобы его не съели лесные звери?</vt:lpstr>
      <vt:lpstr>Кто встретился Колобку первым?</vt:lpstr>
      <vt:lpstr>Кто съел Колобка?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Литературная викторина для 1 класса По теме: «Русская народная сказка Колобок»</dc:title>
  <dc:creator>Пользователь</dc:creator>
  <cp:lastModifiedBy>Пользователь</cp:lastModifiedBy>
  <cp:revision>4</cp:revision>
  <dcterms:created xsi:type="dcterms:W3CDTF">2020-11-12T18:50:42Z</dcterms:created>
  <dcterms:modified xsi:type="dcterms:W3CDTF">2020-11-12T19:26:21Z</dcterms:modified>
</cp:coreProperties>
</file>