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4" r:id="rId4"/>
    <p:sldId id="259" r:id="rId5"/>
    <p:sldId id="260" r:id="rId6"/>
    <p:sldId id="265" r:id="rId7"/>
    <p:sldId id="266" r:id="rId8"/>
    <p:sldId id="257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6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49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716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621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42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13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641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78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95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583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21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184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3D3A3-E8F1-4EF3-B4FB-23CD467260C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1CB8B-4580-4170-B632-2D0CC85CE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24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lass39.ru/wp-content/uploads/2015/11/23627926.jpg" TargetMode="External"/><Relationship Id="rId2" Type="http://schemas.openxmlformats.org/officeDocument/2006/relationships/hyperlink" Target="http://www.klass39.ru/wp-content/uploads/2015/11/img8.pn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714357"/>
            <a:ext cx="8663880" cy="271464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Всемирный д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ень памяти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жертв ДТП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328542"/>
            <a:ext cx="6336704" cy="2529458"/>
          </a:xfrm>
        </p:spPr>
        <p:txBody>
          <a:bodyPr>
            <a:noAutofit/>
          </a:bodyPr>
          <a:lstStyle/>
          <a:p>
            <a:pPr algn="l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476672"/>
            <a:ext cx="7704856" cy="59093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</a:rPr>
              <a:t>-Никогда не выбегайте на дорогу перед приближающимися автомобилем. Это опасно, потому что водитель не может остановить машину сразу.</a:t>
            </a:r>
            <a:endParaRPr lang="ru-RU" sz="2000" b="1" dirty="0">
              <a:solidFill>
                <a:srgbClr val="111111"/>
              </a:solidFill>
              <a:latin typeface="Lucida Grande"/>
            </a:endParaRP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</a:rPr>
              <a:t>-Дорогу необходимо переходить специально установленных местах по пешеходному переходу, посмотрев сначала налево, потом направо.</a:t>
            </a:r>
            <a:endParaRPr lang="ru-RU" sz="2000" dirty="0">
              <a:solidFill>
                <a:srgbClr val="111111"/>
              </a:solidFill>
              <a:latin typeface="Lucida Grande"/>
            </a:endParaRPr>
          </a:p>
          <a:p>
            <a:pPr algn="just"/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</a:rPr>
              <a:t>-На проезжую часть выходите только после того, как убедитесь в отсутствии приближающегося транспорта и слева и справа.</a:t>
            </a:r>
            <a:endParaRPr lang="ru-RU" sz="2000" b="1" dirty="0">
              <a:solidFill>
                <a:srgbClr val="111111"/>
              </a:solidFill>
              <a:latin typeface="Lucida Grande"/>
            </a:endParaRP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</a:rPr>
              <a:t>-Выйдя из автобуса, не выбегайте на дорогу. Подождите, пока автобус отъедет, и только потом, убедившись в отсутствии машин, переходите дорогу.</a:t>
            </a:r>
            <a:endParaRPr lang="ru-RU" sz="2000" dirty="0">
              <a:solidFill>
                <a:srgbClr val="111111"/>
              </a:solidFill>
              <a:latin typeface="Lucida Grande"/>
            </a:endParaRPr>
          </a:p>
          <a:p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</a:rPr>
              <a:t>-Опасно выезжать на проезжую часть на велосипедах, роликовых коньках.</a:t>
            </a:r>
            <a:endParaRPr lang="ru-RU" sz="2000" b="1" dirty="0">
              <a:solidFill>
                <a:srgbClr val="111111"/>
              </a:solidFill>
              <a:latin typeface="Lucida Grande"/>
            </a:endParaRP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</a:rPr>
              <a:t>-Не выбегайте на дорогу в зоне пешеходного перехода, в этом месте водитель не ожидает пешеходов и не сможет мгновенно остановиться.</a:t>
            </a:r>
            <a:endParaRPr lang="ru-RU" sz="2000" dirty="0">
              <a:solidFill>
                <a:srgbClr val="111111"/>
              </a:solidFill>
              <a:latin typeface="Lucida Grande"/>
            </a:endParaRPr>
          </a:p>
          <a:p>
            <a:pPr algn="just"/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</a:rPr>
              <a:t>-Опасно играть мяч и другие игры рядом с проезжей частью, лучше это делать во дворе или на детской площадке.</a:t>
            </a:r>
            <a:endParaRPr lang="ru-RU" sz="2000" b="1" dirty="0">
              <a:solidFill>
                <a:srgbClr val="111111"/>
              </a:solidFill>
              <a:latin typeface="Lucida Grande"/>
            </a:endParaRP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</a:rPr>
              <a:t>-Умейте пользоваться светофором.</a:t>
            </a:r>
            <a:endParaRPr lang="ru-RU" sz="2000" b="0" i="0" dirty="0">
              <a:solidFill>
                <a:srgbClr val="111111"/>
              </a:solidFill>
              <a:effectLst/>
              <a:latin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330767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715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593778"/>
            <a:ext cx="343929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стороны придерживаются пешеходы и машины на дорогах?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 – левой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 – правой</a:t>
            </a:r>
          </a:p>
          <a:p>
            <a:pPr>
              <a:buFont typeface="+mj-lt"/>
              <a:buAutoNum type="arabicPeriod" startAt="2"/>
            </a:pP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человек находится внутри транспорта, он путешествует как: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 – пассажир</a:t>
            </a:r>
          </a:p>
          <a:p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 –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водитель</a:t>
            </a:r>
          </a:p>
          <a:p>
            <a:r>
              <a:rPr lang="ru-RU" sz="2000" b="1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Место, отведенное для ходьбы пешеходов называется… </a:t>
            </a:r>
          </a:p>
          <a:p>
            <a:r>
              <a:rPr lang="ru-RU" sz="20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– тротуар </a:t>
            </a:r>
          </a:p>
          <a:p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– шоссе </a:t>
            </a:r>
            <a:endParaRPr lang="ru-RU" sz="2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1700808"/>
            <a:ext cx="37993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 startAt="4"/>
            </a:pPr>
            <a:r>
              <a:rPr lang="ru-RU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 «Пешеходный переход» выглядит:</a:t>
            </a:r>
          </a:p>
          <a:p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 синий квадрат, внутри белый треугольник с изображением человека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 – красный треугольник с изображением человека</a:t>
            </a:r>
          </a:p>
          <a:p>
            <a:pPr>
              <a:buFont typeface="+mj-lt"/>
              <a:buAutoNum type="arabicPeriod" startAt="5"/>
            </a:pP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Переходя улицу, надо сначала посмотреть: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 – направо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 – налево</a:t>
            </a:r>
          </a:p>
          <a:p>
            <a:pPr>
              <a:buFont typeface="+mj-lt"/>
              <a:buAutoNum type="arabicPeriod" startAt="6"/>
            </a:pP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какого возраста разрешается езда на велосипеде по улицам города?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 – с 10 лет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 – с 14 лет</a:t>
            </a:r>
            <a:endParaRPr lang="ru-RU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836713"/>
            <a:ext cx="428322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20069" y="836713"/>
            <a:ext cx="543739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87825" y="836712"/>
            <a:ext cx="575508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826551" y="836712"/>
            <a:ext cx="450897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499992" y="836712"/>
            <a:ext cx="597342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319878" y="836711"/>
            <a:ext cx="519694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</p:spTree>
    <p:extLst>
      <p:ext uri="{BB962C8B-B14F-4D97-AF65-F5344CB8AC3E}">
        <p14:creationId xmlns:p14="http://schemas.microsoft.com/office/powerpoint/2010/main" val="385819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260648"/>
            <a:ext cx="849694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Дорожные ловушки</a:t>
            </a:r>
            <a:r>
              <a:rPr lang="ru-RU" sz="24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/>
            <a:endParaRPr lang="ru-RU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1.“Ловушки” закрытого обзора</a:t>
            </a:r>
            <a:endParaRPr lang="ru-RU" sz="20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дорожные ситуации, когда опасность скрыта от пешехода за кустами, деревьями, забором, сугробом, стоящими и движущимися автомобилями, другими пешеходами. Именно поэтому пешеходам запрещено переходить проезжую часть в этих опасных местах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>
                <a:solidFill>
                  <a:srgbClr val="7722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/>
            </a:r>
            <a:br>
              <a:rPr lang="ru-RU" dirty="0">
                <a:solidFill>
                  <a:srgbClr val="7722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</a:br>
            <a:endParaRPr lang="ru-RU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7722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/>
            </a:r>
            <a:br>
              <a:rPr lang="ru-RU" dirty="0">
                <a:solidFill>
                  <a:srgbClr val="7722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236279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744910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95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332656"/>
            <a:ext cx="7992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«Ловушки» в зоне остановки общественного транспорта</a:t>
            </a:r>
            <a:endParaRPr lang="ru-RU" sz="20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зоне остановки попадает в ДТП треть пострадавших детей, в основном из-за стоящих маршрутных транспортных средств – большой помехи обзору на дороге (“закрытый” обзор) и спешки пешеходов или пассажиров.</a:t>
            </a:r>
            <a:endParaRPr lang="ru-RU" sz="2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690509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71887"/>
            <a:ext cx="6552728" cy="423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g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49" y="742036"/>
            <a:ext cx="8154015" cy="611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41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8784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«Ловушки» на пешеходном переходе</a:t>
            </a:r>
            <a:endParaRPr lang="ru-RU" sz="20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думают, что пешеходный переход – это безопасная зона, на которой с пешеходом ничего не может случиться. А ведь и здесь остановившийся автомобиль может скрывать движущийся, равно как и проехавший (“закрытый” обзор).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7119_html_20bd71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492" y="1844824"/>
            <a:ext cx="6691032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62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«Ловушки» у светофора </a:t>
            </a:r>
            <a:endParaRPr lang="ru-RU" sz="20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дорожных “ловушек” закрытого обзора у светофора, нельзя забывать, что на дороге могут возникнуть самые непредвиденные обстоятельства, например, поедут на красный сигнал спецмашины (скорая помощь, милиция, пожарная); могут быть и водители, нарушающие ПДД.</a:t>
            </a:r>
            <a:endParaRPr lang="ru-RU" sz="2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img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99" y="2127632"/>
            <a:ext cx="7422809" cy="467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71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«Ловушки» отвлечения внимания </a:t>
            </a:r>
            <a:endParaRPr lang="ru-RU" sz="20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 не замечает опасность, потому что его взгляд прикован к интересующему его предмету – автобус на другой стороне дороги, приятель, родные, мяч, собака, лужа после дождя, шляпа, которую сдул с головы ветер…</a:t>
            </a: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дорожным “ловушкам” могут привести и еще два изобретения – плеер и мобильный телефон. Конечно, хорошо совмещать полезное с приятным, но так ли это безопасно?</a:t>
            </a:r>
            <a:endParaRPr lang="ru-RU" sz="2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s2.dmcdn.net/eKGr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07" y="2888487"/>
            <a:ext cx="6696744" cy="376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49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«Ловушки» Пустынная дорога»</a:t>
            </a:r>
            <a:endParaRPr lang="ru-RU" sz="20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улица, окруженная жилыми домами, зеленью, здесь часто играют дети. По ней редко проезжает транспорт, и создается ложное представление об отсутствии угрозы. Такие дороги часто становятся любимым местом роллеров, скейтбордистов, а также для различных игр, катания на санках и коньках.</a:t>
            </a:r>
            <a:endParaRPr lang="ru-RU" sz="2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medium_kar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58197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70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«Ловушки» середины дороги </a:t>
            </a:r>
            <a:endParaRPr lang="ru-RU" sz="20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середине дороги обзор могут закрывать стоящие рядом пешеходы. От большого количества мелькающих рядом машин может закружиться голова, и пешеход потеряет равновесие. Настроить надо себя на предельную внимательность, никаких разговоров, никаких случайных движений, особенно назад. В этой ситуации смотреть надо влево и вправо, чтобы знать, какой транспорт проезжает за спиной и какой надо пропустить. </a:t>
            </a:r>
            <a:endParaRPr lang="ru-RU" sz="2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-2(5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140968"/>
            <a:ext cx="571500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82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60648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«Ловушки» при движении вдоль проезжей части </a:t>
            </a:r>
            <a:endParaRPr lang="ru-RU" sz="20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эту ситуацию пешеход может попасть, если идет по дороге в нарушение Правил дорожного движения, то есть по правой обочине или правому краю проезжей части. В этом случае движение транспорта происходит со стороны спины, и пешеход не видит опасность.</a:t>
            </a:r>
            <a:endParaRPr lang="ru-RU" sz="20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img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8" y="1918580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15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Den_pamyati_log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71800" y="2852936"/>
            <a:ext cx="3623795" cy="3623795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28650" y="476672"/>
            <a:ext cx="8301068" cy="43719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октябре 2005 года, согласно резолюции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Генеральной Ассамблеи ООН, третье воскресенье ноября объявлено Всемирным днем памяти жертв дорожно-транспортных аварий.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556792"/>
            <a:ext cx="4572000" cy="304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Когда спешишь ты в школу,</a:t>
            </a:r>
          </a:p>
          <a:p>
            <a:pPr algn="ctr"/>
            <a:r>
              <a:rPr lang="ru-RU" sz="24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Опаздываешь очень,</a:t>
            </a:r>
          </a:p>
          <a:p>
            <a:pPr algn="ctr"/>
            <a:r>
              <a:rPr lang="ru-RU" sz="24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может, и не очень,</a:t>
            </a:r>
          </a:p>
          <a:p>
            <a:pPr algn="ctr"/>
            <a:r>
              <a:rPr lang="ru-RU" sz="24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может быть, чуть – чуть,</a:t>
            </a:r>
          </a:p>
          <a:p>
            <a:pPr algn="ctr"/>
            <a:r>
              <a:rPr lang="ru-RU" sz="24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 ты помнить должен:</a:t>
            </a:r>
          </a:p>
          <a:p>
            <a:pPr algn="ctr"/>
            <a:r>
              <a:rPr lang="ru-RU" sz="24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Средь всех дорог на свете</a:t>
            </a:r>
          </a:p>
          <a:p>
            <a:pPr algn="ctr"/>
            <a:r>
              <a:rPr lang="ru-RU" sz="24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Ты выбирай, конечно,</a:t>
            </a:r>
          </a:p>
          <a:p>
            <a:pPr algn="ctr"/>
            <a:r>
              <a:rPr lang="ru-RU" sz="2400" b="1" dirty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Лишь безопасный путь.</a:t>
            </a:r>
            <a:endParaRPr lang="ru-RU" sz="2400" b="1" i="0" dirty="0">
              <a:solidFill>
                <a:srgbClr val="11111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9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6383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внимательны на дорогах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Содержимое 6" descr="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785926"/>
            <a:ext cx="6357982" cy="47791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021878"/>
            <a:ext cx="3384376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третье воскресенья ноября, люди по всему миру отдают дань памяти тем, кто пострадал в результате дорожно-транспортных происшествий.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92571" y="5373216"/>
            <a:ext cx="4966320" cy="4351338"/>
          </a:xfrm>
          <a:solidFill>
            <a:schemeClr val="bg2">
              <a:lumMod val="90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году вспоминать жертв ДТП будут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ноября</a:t>
            </a:r>
          </a:p>
        </p:txBody>
      </p:sp>
      <p:pic>
        <p:nvPicPr>
          <p:cNvPr id="1028" name="Picture 4" descr="Ð ÐÑÐ°ÑÑÐºÐµ ÑÐºÐ¾Ð»ÑÐ½Ð¸ÐºÐ¸ Ð¿ÑÐ¾Ð²ÐµÐ»Ð¸ Ð°ÐºÑÐ¸Ñ, Ð¿ÑÐ¸ÑÑÐ¾ÑÐµÐ½Ð½ÑÑ ÐºÐ¾ ÐÐ½Ñ Ð¿Ð°Ð¼ÑÑÐ¸ Ð¶ÐµÑÑÐ² ÐÐ¢Ð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346" y="620688"/>
            <a:ext cx="5749378" cy="382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26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755576" y="642938"/>
            <a:ext cx="7816924" cy="59309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 ООН, каждый год дорожно-транспортные происшествия уносят 1 миллион 300 тысяч жизней.</a:t>
            </a:r>
          </a:p>
          <a:p>
            <a:pPr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Еще от 20 до 50 миллионов человек получают различного рода травмы. 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50% всех смертельных исходов вследствие дорожно-транспортных происшествий приходится на возрастную группу от 15 до 44 лет.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причина аварий-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нарушение Правил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орожного Движения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inchehov.ru/upload/page/87/21587_picture_d4b5509f901b25f834480a4a5a3074d6f3d73f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43" r="466" b="8258"/>
          <a:stretch/>
        </p:blipFill>
        <p:spPr bwMode="auto">
          <a:xfrm>
            <a:off x="1907704" y="3180971"/>
            <a:ext cx="5496272" cy="313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836712"/>
            <a:ext cx="3888432" cy="156966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</a:rPr>
              <a:t>Каждый день на дорогах России погибают 3-4 ребенка, а в год погибает примерно 1300 детей. </a:t>
            </a:r>
            <a:endParaRPr lang="ru-RU" sz="2400" b="1" dirty="0"/>
          </a:p>
        </p:txBody>
      </p:sp>
      <p:pic>
        <p:nvPicPr>
          <p:cNvPr id="3074" name="Picture 2" descr="59917cf1a99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516074"/>
            <a:ext cx="5303912" cy="353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04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759774" cy="144016"/>
          </a:xfrm>
        </p:spPr>
        <p:txBody>
          <a:bodyPr>
            <a:no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это происходит?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297617"/>
            <a:ext cx="7848872" cy="526297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причинами становятся: 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проезжую часть вне установленных для перехода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местах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 из-за движущихся или стоящих транспортных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Неподчинение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сигналам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проезжей части или ходьба по ней при наличии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тротуара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682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70975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Пешеход, водитель, пассажир —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люди, от поведения которых зависит порядок на дорогах.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Содержимое 6" descr="f_4d5772e0e242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071678"/>
            <a:ext cx="4038600" cy="2735234"/>
          </a:xfrm>
        </p:spPr>
      </p:pic>
      <p:pic>
        <p:nvPicPr>
          <p:cNvPr id="8" name="Содержимое 7" descr="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2143116"/>
            <a:ext cx="3810000" cy="2794000"/>
          </a:xfrm>
        </p:spPr>
      </p:pic>
      <p:pic>
        <p:nvPicPr>
          <p:cNvPr id="9" name="Содержимое 3" descr="2013-09-05_15144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36" y="4470648"/>
            <a:ext cx="3521973" cy="2406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5" y="764704"/>
            <a:ext cx="7344817" cy="458587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любое общество не может существовать без законов, так и дорога не может обойтись без правил дорожного движения. 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города и </a:t>
            </a:r>
            <a:r>
              <a:rPr lang="ru-RU" sz="2400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ГИБДД </a:t>
            </a:r>
            <a:r>
              <a:rPr lang="ru-RU" sz="2400" i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делают все, чтобы жизнь пешеходов и автомобилистов сделать безопасной. Для этого устанавливаются светофоры, дорожные знаки, рисуют разметку на дороге</a:t>
            </a:r>
            <a:r>
              <a:rPr lang="ru-RU" sz="2400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8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мы должны </a:t>
            </a:r>
            <a:r>
              <a:rPr lang="ru-RU" sz="28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ЗНАТЬ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 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безопасного поведения на дороге. Давайте вспомним их….</a:t>
            </a:r>
            <a:endParaRPr lang="ru-RU" sz="28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40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615</Words>
  <Application>Microsoft Office PowerPoint</Application>
  <PresentationFormat>Экран (4:3)</PresentationFormat>
  <Paragraphs>91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Lucida Grande</vt:lpstr>
      <vt:lpstr>Times New Roman</vt:lpstr>
      <vt:lpstr>Тема Office</vt:lpstr>
      <vt:lpstr>  Всемирный день памяти  жертв ДТП</vt:lpstr>
      <vt:lpstr> </vt:lpstr>
      <vt:lpstr>Презентация PowerPoint</vt:lpstr>
      <vt:lpstr>Презентация PowerPoint</vt:lpstr>
      <vt:lpstr>Главная причина аварий-</vt:lpstr>
      <vt:lpstr>Презентация PowerPoint</vt:lpstr>
      <vt:lpstr>Почему это происходит?   </vt:lpstr>
      <vt:lpstr> Пешеход, водитель, пассажир —  люди, от поведения которых зависит порядок на дорогах. </vt:lpstr>
      <vt:lpstr>Презентация PowerPoint</vt:lpstr>
      <vt:lpstr>Презентация PowerPoint</vt:lpstr>
      <vt:lpstr>Тест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внимательны на дорогах!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Кл.час  «День памяти жертв ДТП»</dc:title>
  <dc:creator>USER</dc:creator>
  <cp:lastModifiedBy>школа</cp:lastModifiedBy>
  <cp:revision>13</cp:revision>
  <dcterms:created xsi:type="dcterms:W3CDTF">2015-11-08T15:26:18Z</dcterms:created>
  <dcterms:modified xsi:type="dcterms:W3CDTF">2020-11-11T10:21:10Z</dcterms:modified>
</cp:coreProperties>
</file>