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79" r:id="rId4"/>
    <p:sldId id="274" r:id="rId5"/>
    <p:sldId id="257" r:id="rId6"/>
    <p:sldId id="277" r:id="rId7"/>
    <p:sldId id="276" r:id="rId8"/>
    <p:sldId id="268" r:id="rId9"/>
    <p:sldId id="259" r:id="rId10"/>
    <p:sldId id="264" r:id="rId11"/>
    <p:sldId id="265" r:id="rId12"/>
    <p:sldId id="263" r:id="rId13"/>
    <p:sldId id="260" r:id="rId14"/>
    <p:sldId id="267" r:id="rId15"/>
    <p:sldId id="266" r:id="rId16"/>
    <p:sldId id="270" r:id="rId17"/>
    <p:sldId id="269" r:id="rId18"/>
    <p:sldId id="271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920880" cy="2880320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/>
          </a:p>
          <a:p>
            <a:endParaRPr lang="ru-RU" sz="3200" b="1" dirty="0" smtClean="0"/>
          </a:p>
          <a:p>
            <a:r>
              <a:rPr lang="ru-RU" sz="1700" b="1" dirty="0" smtClean="0"/>
              <a:t>			</a:t>
            </a:r>
            <a:endParaRPr lang="ru-RU" sz="1700" b="1" dirty="0"/>
          </a:p>
          <a:p>
            <a:r>
              <a:rPr lang="ru-RU" sz="1700" b="1" dirty="0" smtClean="0"/>
              <a:t>			                       Реализовали: </a:t>
            </a:r>
            <a:r>
              <a:rPr lang="ru-RU" sz="1700" b="1" dirty="0" err="1" smtClean="0"/>
              <a:t>Кутлаева</a:t>
            </a:r>
            <a:r>
              <a:rPr lang="ru-RU" sz="1700" b="1" dirty="0" smtClean="0"/>
              <a:t> О.А</a:t>
            </a:r>
          </a:p>
          <a:p>
            <a:r>
              <a:rPr lang="ru-RU" sz="1700" b="1" dirty="0" smtClean="0"/>
              <a:t>					                 </a:t>
            </a:r>
            <a:r>
              <a:rPr lang="ru-RU" sz="1700" b="1" dirty="0" err="1" smtClean="0"/>
              <a:t>Жижина</a:t>
            </a:r>
            <a:r>
              <a:rPr lang="ru-RU" sz="1700" b="1" dirty="0" smtClean="0"/>
              <a:t> К.А.</a:t>
            </a:r>
          </a:p>
          <a:p>
            <a:r>
              <a:rPr lang="ru-RU" sz="1700" b="1" dirty="0" smtClean="0"/>
              <a:t>					                 Кожевникова А.З.</a:t>
            </a:r>
            <a:endParaRPr lang="ru-RU" sz="17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1"/>
            <a:ext cx="6877316" cy="13681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Реализация проекта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«Юные исследователи»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в группе «Радуга»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92404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К-3\Desktop\Из вайбера мой телефон 11.05.19\IMG-bd94aa86f51bbf54313459896a31f2f8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26085"/>
            <a:ext cx="2808312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К-3\Desktop\Из вайбера мой телефон 11.05.19\IMG-e4408ef42771c778be68e7582b443b30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71633"/>
            <a:ext cx="5133342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К-3\Desktop\Из вайбера мой телефон 11.05.19\IMG-5efa161b990742b68081b7d80f9bf96b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70101"/>
            <a:ext cx="4536504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4906457"/>
            <a:ext cx="3140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Опыты в домашних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с родителями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1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К-3\Desktop\Из вайбера мой телефон 11.05.19\IMG-d54785e1377dccb7ce4932f377824afc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736304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К-3\Desktop\Из вайбера мой телефон 11.05.19\IMG-ea36afaf28fd963e82c5cfc1d4510fcb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6915" y="168393"/>
            <a:ext cx="2877160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К-3\Desktop\Из вайбера мой телефон 11.05.19\IMG-fcf23cf95d667a06501349a4fed14461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68393"/>
            <a:ext cx="2717160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К-3\Desktop\Из вайбера мой телефон 11.05.19\IMG-290a66e359060932f7f08cf1a5e9f1bd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853408"/>
            <a:ext cx="4032448" cy="27809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57120" y="4874540"/>
            <a:ext cx="31929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Опыты в домашних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условиях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 родителями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7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ПК-3\Desktop\Из вайбера мой телефон 11.05.19\IMG-d061db57ee83146e05df929e36f08b5a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53488"/>
            <a:ext cx="3744416" cy="4966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К-3\Desktop\Из вайбера мой телефон 11.05.19\IMG-39f4c2bdf1ee6445bc84eecd70cfc4ef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53488"/>
            <a:ext cx="3888432" cy="49797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283683" y="6058142"/>
            <a:ext cx="4576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Опыты в домашних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условиях с родителями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72" y="116632"/>
            <a:ext cx="873948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/>
          </a:p>
          <a:p>
            <a:r>
              <a:rPr lang="ru-RU" sz="2200" dirty="0"/>
              <a:t/>
            </a:r>
            <a:br>
              <a:rPr lang="ru-RU" sz="2200" dirty="0"/>
            </a:br>
            <a:endParaRPr lang="ru-RU" sz="2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ru-RU" sz="1600" dirty="0" smtClean="0"/>
          </a:p>
        </p:txBody>
      </p:sp>
      <p:pic>
        <p:nvPicPr>
          <p:cNvPr id="3" name="Рисунок 2" descr="C:\Users\ПК-3\Desktop\Из вайбера мой телефон 11.05.19\IMG-002f61fc9ad6d3a7d35c843ace434be6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68" y="501839"/>
            <a:ext cx="3888432" cy="4784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К-3\Desktop\Радуга\РАДУГА ФОТО\ФОТОО\IMG_20190410_1603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2917" y="485620"/>
            <a:ext cx="3816424" cy="47997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347918" y="5723964"/>
            <a:ext cx="6484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Рассказы детей об опытах проделанных </a:t>
            </a:r>
            <a:r>
              <a:rPr lang="ru-RU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в домашних условиях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318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HP\Desktop\гр. Радуга\самоанализ\IMG-237c2473c1877125fae2f1282fe03006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176463" cy="2737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P\Desktop\гр. Радуга\самоанализ\IMG-fcb9a73d014a8347a663df7134f484af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3848" y="3789041"/>
            <a:ext cx="4166119" cy="2932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HP\Desktop\гр. Радуга\самоанализ\IMG-90e6ead786bdb0142c122eddf066f73b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4176464" cy="2932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Desktop\гр. Радуга\самоанализ\IMG-10d3550b447cd97d3fa57832902532a7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2515" y="836712"/>
            <a:ext cx="4088787" cy="27370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581579" y="260648"/>
            <a:ext cx="6009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Мастер-класс </a:t>
            </a:r>
            <a:r>
              <a:rPr lang="ru-RU" dirty="0" smtClean="0"/>
              <a:t>от </a:t>
            </a:r>
            <a:r>
              <a:rPr lang="ru-RU" dirty="0"/>
              <a:t>родителей «Занимательные опыты».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6427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HP\Desktop\гр. Радуга\самоанализ\IMG-acdf637fea33d3a1a300b6987c294837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95" y="188640"/>
            <a:ext cx="3973404" cy="5200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Desktop\гр. Радуга\самоанализ\IMG-d41e844e14d188dc34d656996de15921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911" y="2996952"/>
            <a:ext cx="4627830" cy="3686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431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ПК-3\Desktop\Из вайбера мой телефон 11.05.19\IMG-9bfa2718a29f4d534289e123b09b8caa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2138" y="2915192"/>
            <a:ext cx="4359637" cy="3610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К-3\Desktop\Из вайбера мой телефон 11.05.19\IMG-6b5953632eca7e0a97ad74911b8cbe5e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0" y="260648"/>
            <a:ext cx="4392488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1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ПК-3\Desktop\Из вайбера мой телефон 11.05.19\IMG-61fc3abe2dd1ada0d998ed216ed6edb8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78776"/>
            <a:ext cx="3744416" cy="4510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ПК-3\Desktop\Из вайбера мой телефон 11.05.19\IMG-760aa8a995a89d4787ce276f30397794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088617"/>
            <a:ext cx="3687332" cy="4510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50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ПК-3\Desktop\Из вайбера мой телефон 11.05.19\IMG-48bcf4a6bc330569d3d7ed594c83328b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11873"/>
            <a:ext cx="3672408" cy="4896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Описание: C:\Users\ПК-3\Desktop\Из вайбера мой телефон 11.05.19\IMG-6fc2b5022c534f7bfe4488e581ed8ce3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519" y="911872"/>
            <a:ext cx="3709454" cy="489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5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348880"/>
            <a:ext cx="67569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9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332656"/>
            <a:ext cx="7560840" cy="604867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b="1" u="sng" dirty="0" smtClean="0"/>
              <a:t>Цель </a:t>
            </a:r>
            <a:r>
              <a:rPr lang="ru-RU" b="1" u="sng" dirty="0"/>
              <a:t>проекта: </a:t>
            </a:r>
            <a:endParaRPr lang="ru-RU" b="1" u="sng" dirty="0" smtClean="0"/>
          </a:p>
          <a:p>
            <a:pPr marL="45720" indent="0">
              <a:buNone/>
            </a:pPr>
            <a:r>
              <a:rPr lang="ru-RU" dirty="0" smtClean="0"/>
              <a:t>Практическое </a:t>
            </a:r>
            <a:r>
              <a:rPr lang="ru-RU" dirty="0"/>
              <a:t>внедрение детского экспериментирования как средства развития познавательной </a:t>
            </a:r>
            <a:r>
              <a:rPr lang="ru-RU" dirty="0" smtClean="0"/>
              <a:t>активности. </a:t>
            </a:r>
          </a:p>
          <a:p>
            <a:pPr marL="45720" indent="0">
              <a:buNone/>
            </a:pPr>
            <a:r>
              <a:rPr lang="ru-RU" b="1" u="sng" dirty="0" smtClean="0"/>
              <a:t>Задачи </a:t>
            </a:r>
            <a:r>
              <a:rPr lang="ru-RU" b="1" u="sng" dirty="0"/>
              <a:t>проекта: </a:t>
            </a:r>
            <a:endParaRPr lang="ru-RU" b="1" u="sng" dirty="0" smtClean="0"/>
          </a:p>
          <a:p>
            <a:pPr marL="45720" indent="0">
              <a:buNone/>
            </a:pPr>
            <a:r>
              <a:rPr lang="ru-RU" dirty="0" smtClean="0"/>
              <a:t>Расширять </a:t>
            </a:r>
            <a:r>
              <a:rPr lang="ru-RU" dirty="0"/>
              <a:t>представления детей об окружающем мире через знакомство с основными физическими свойствами и явлениями;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Развивать </a:t>
            </a:r>
            <a:r>
              <a:rPr lang="ru-RU" dirty="0"/>
              <a:t>связную речь детей: побуждать рассуждать, аргументировать, пользоваться речью-доказательством;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Развивать </a:t>
            </a:r>
            <a:r>
              <a:rPr lang="ru-RU" dirty="0"/>
              <a:t>наблюдательность;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Воспитывать </a:t>
            </a:r>
            <a:r>
              <a:rPr lang="ru-RU" dirty="0"/>
              <a:t>интерес детей к экспериментальной деятельности;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Воспитывать </a:t>
            </a:r>
            <a:r>
              <a:rPr lang="ru-RU" dirty="0"/>
              <a:t>такие качества как </a:t>
            </a:r>
            <a:r>
              <a:rPr lang="ru-RU" dirty="0" err="1"/>
              <a:t>эмпатия</a:t>
            </a:r>
            <a:r>
              <a:rPr lang="ru-RU" dirty="0"/>
              <a:t>, желание помочь другим, умение договариваться друг с другом для решения общих задач. </a:t>
            </a:r>
          </a:p>
        </p:txBody>
      </p:sp>
    </p:spTree>
    <p:extLst>
      <p:ext uri="{BB962C8B-B14F-4D97-AF65-F5344CB8AC3E}">
        <p14:creationId xmlns:p14="http://schemas.microsoft.com/office/powerpoint/2010/main" val="24444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b="1" u="sng" dirty="0" smtClean="0"/>
          </a:p>
          <a:p>
            <a:pPr marL="45720" indent="0">
              <a:buNone/>
            </a:pPr>
            <a:r>
              <a:rPr lang="ru-RU" b="1" u="sng" dirty="0" smtClean="0"/>
              <a:t>Вид </a:t>
            </a:r>
            <a:r>
              <a:rPr lang="ru-RU" b="1" u="sng" dirty="0"/>
              <a:t>проекта: </a:t>
            </a:r>
            <a:endParaRPr lang="ru-RU" b="1" u="sng" dirty="0" smtClean="0"/>
          </a:p>
          <a:p>
            <a:pPr marL="45720" indent="0">
              <a:buNone/>
            </a:pPr>
            <a:r>
              <a:rPr lang="ru-RU" dirty="0" smtClean="0"/>
              <a:t>групповой</a:t>
            </a:r>
            <a:r>
              <a:rPr lang="ru-RU" dirty="0"/>
              <a:t>; </a:t>
            </a: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краткосрочный; </a:t>
            </a:r>
          </a:p>
          <a:p>
            <a:pPr marL="45720" indent="0">
              <a:buNone/>
            </a:pPr>
            <a:r>
              <a:rPr lang="ru-RU" dirty="0" smtClean="0"/>
              <a:t>поисково-исследовательский</a:t>
            </a:r>
            <a:r>
              <a:rPr lang="ru-RU" dirty="0"/>
              <a:t>. </a:t>
            </a:r>
            <a:endParaRPr lang="ru-RU" dirty="0" smtClean="0"/>
          </a:p>
          <a:p>
            <a:pPr marL="45720" indent="0">
              <a:buNone/>
            </a:pPr>
            <a:r>
              <a:rPr lang="ru-RU" b="1" u="sng" dirty="0" smtClean="0"/>
              <a:t>Участники </a:t>
            </a:r>
            <a:r>
              <a:rPr lang="ru-RU" b="1" u="sng" dirty="0"/>
              <a:t>проекта: </a:t>
            </a:r>
            <a:endParaRPr lang="ru-RU" b="1" u="sng" dirty="0" smtClean="0"/>
          </a:p>
          <a:p>
            <a:pPr marL="45720" indent="0">
              <a:buNone/>
            </a:pPr>
            <a:r>
              <a:rPr lang="ru-RU" dirty="0" smtClean="0"/>
              <a:t>воспитатели </a:t>
            </a:r>
            <a:r>
              <a:rPr lang="ru-RU" dirty="0"/>
              <a:t>группы, дети 6 -7 лет, родители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3330119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ПК-3\Desktop\Фотки мои\20190124_16454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816424" cy="528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К-3\Desktop\Фотки мои\20190125_09151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35367"/>
            <a:ext cx="4320480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572000" y="883537"/>
            <a:ext cx="4392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«Изготовление ледяных игрушек на елку»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427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ПК-3\Desktop\Фотки мои\20190129_11094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399" y="209511"/>
            <a:ext cx="5112568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8161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ПК-3\Desktop\20190402_1542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32254"/>
            <a:ext cx="7416824" cy="5463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267744" y="548680"/>
            <a:ext cx="4455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Экспериментирование </a:t>
            </a:r>
            <a:r>
              <a:rPr lang="ru-RU" dirty="0" smtClean="0"/>
              <a:t>«Свойства воды»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40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HP\Desktop\гр. Радуга\самоанализ\IMG-97447418203de6a75e12c650db4eb525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04720"/>
            <a:ext cx="3744416" cy="4957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HP\Desktop\гр. Радуга\самоанализ\IMG-2f4178749dbb92449f39f2cdb7ffaaaf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247" y="863157"/>
            <a:ext cx="3740193" cy="49705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640622" y="332656"/>
            <a:ext cx="18934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Свойства льда</a:t>
            </a:r>
          </a:p>
        </p:txBody>
      </p:sp>
    </p:spTree>
    <p:extLst>
      <p:ext uri="{BB962C8B-B14F-4D97-AF65-F5344CB8AC3E}">
        <p14:creationId xmlns:p14="http://schemas.microsoft.com/office/powerpoint/2010/main" val="38890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HP\Desktop\гр. Радуга\самоанализ\IMG-5873ea30d78bce289172e401fa6176f5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8" y="4370"/>
            <a:ext cx="4995129" cy="378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P\Desktop\гр. Радуга\самоанализ\IMG-058ef6b498f015c0f007d2036cb3f7fe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152" y="2996952"/>
            <a:ext cx="4899848" cy="38610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652120" y="1527372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Извержение вулкана</a:t>
            </a:r>
          </a:p>
        </p:txBody>
      </p:sp>
    </p:spTree>
    <p:extLst>
      <p:ext uri="{BB962C8B-B14F-4D97-AF65-F5344CB8AC3E}">
        <p14:creationId xmlns:p14="http://schemas.microsoft.com/office/powerpoint/2010/main" val="2210825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556792"/>
            <a:ext cx="8352928" cy="578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	</a:t>
            </a:r>
            <a:endParaRPr lang="ru-RU" sz="2800" dirty="0" smtClean="0"/>
          </a:p>
        </p:txBody>
      </p:sp>
      <p:pic>
        <p:nvPicPr>
          <p:cNvPr id="5" name="Рисунок 4" descr="C:\Users\ПК-3\Desktop\Из вайбера мой телефон 11.05.19\IMG-0fc9d8068f424789a213785cc7f9de6f-V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75" y="1196752"/>
            <a:ext cx="2884636" cy="38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ПК-3\Desktop\Из вайбера мой телефон 11.05.19\IMG-5c962b24ddd5e378cfb8d3e3af1c7f67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7652" y="1959674"/>
            <a:ext cx="2753995" cy="367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ПК-3\Desktop\Из вайбера мой телефон 11.05.19\IMG-8a050f995e9c000412326e63bd3ba44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1" y="2708920"/>
            <a:ext cx="2736305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189110" y="375473"/>
            <a:ext cx="31110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Опыты в домашних условиях с родителями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59408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1051</TotalTime>
  <Words>156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  Реализация проекта  «Юные исследователи» в группе «Радуга»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Играем в театр</dc:title>
  <dc:creator>ПК-3</dc:creator>
  <cp:lastModifiedBy>HP</cp:lastModifiedBy>
  <cp:revision>59</cp:revision>
  <dcterms:created xsi:type="dcterms:W3CDTF">2018-12-05T12:28:02Z</dcterms:created>
  <dcterms:modified xsi:type="dcterms:W3CDTF">2020-11-05T20:43:58Z</dcterms:modified>
</cp:coreProperties>
</file>