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70" r:id="rId7"/>
    <p:sldId id="264" r:id="rId8"/>
    <p:sldId id="268" r:id="rId9"/>
    <p:sldId id="271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01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4632" cy="1512167"/>
          </a:xfrm>
        </p:spPr>
        <p:txBody>
          <a:bodyPr/>
          <a:lstStyle/>
          <a:p>
            <a:r>
              <a:rPr lang="ru-RU" dirty="0" smtClean="0"/>
              <a:t>Здоровые дети в здоровой  семье</a:t>
            </a:r>
            <a:endParaRPr lang="ru-RU" dirty="0"/>
          </a:p>
        </p:txBody>
      </p:sp>
      <p:pic>
        <p:nvPicPr>
          <p:cNvPr id="1026" name="Picture 2" descr="C:\Users\777\Downloads\яяяяяяяяяяяяяяяя\9ef567dadedec5e02d2bda39b471f96e-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128" y="2132856"/>
            <a:ext cx="7583144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4509120"/>
            <a:ext cx="5659016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На спортивном небосклоне мы пока что не видны,</a:t>
            </a:r>
          </a:p>
          <a:p>
            <a:pPr algn="ctr"/>
            <a:r>
              <a:rPr lang="ru-RU" sz="2400" dirty="0" smtClean="0"/>
              <a:t>Будем спортом заниматься-</a:t>
            </a:r>
          </a:p>
          <a:p>
            <a:pPr algn="ctr"/>
            <a:r>
              <a:rPr lang="ru-RU" sz="2400" dirty="0" smtClean="0"/>
              <a:t>Станем звёздами страны!</a:t>
            </a:r>
          </a:p>
          <a:p>
            <a:endParaRPr lang="ru-RU" dirty="0"/>
          </a:p>
        </p:txBody>
      </p:sp>
      <p:pic>
        <p:nvPicPr>
          <p:cNvPr id="1026" name="Picture 2" descr="C:\Users\777\Downloads\яяяяяяяяяяяяяяяя\0309221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84" b="21884"/>
          <a:stretch>
            <a:fillRect/>
          </a:stretch>
        </p:blipFill>
        <p:spPr bwMode="auto">
          <a:xfrm>
            <a:off x="395536" y="1124744"/>
            <a:ext cx="4139009" cy="3104257"/>
          </a:xfrm>
          <a:prstGeom prst="rect">
            <a:avLst/>
          </a:prstGeom>
          <a:noFill/>
        </p:spPr>
      </p:pic>
      <p:pic>
        <p:nvPicPr>
          <p:cNvPr id="1027" name="Picture 3" descr="C:\Users\777\Downloads\яяяяяяяяяяяяяяяя\13618293592585831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2656"/>
            <a:ext cx="4572000" cy="3264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3074" name="Picture 2" descr="C:\Users\777\Downloads\яяяяяяяяяяяяяяяя\6032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53136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Здоровье- бесценный дар, потеряв его в молодости, не найдешь в старости (народная  мудрость)</a:t>
            </a:r>
            <a:endParaRPr lang="ru-RU" dirty="0"/>
          </a:p>
        </p:txBody>
      </p:sp>
      <p:pic>
        <p:nvPicPr>
          <p:cNvPr id="2051" name="Picture 3" descr="C:\Users\777\Downloads\яяяяяяяяяяяяяяяя\dba59713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9173"/>
          <a:stretch>
            <a:fillRect/>
          </a:stretch>
        </p:blipFill>
        <p:spPr bwMode="auto">
          <a:xfrm>
            <a:off x="2411760" y="548680"/>
            <a:ext cx="4248472" cy="3773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чего зависит наше здоровье?</a:t>
            </a:r>
            <a:endParaRPr lang="ru-RU" dirty="0"/>
          </a:p>
        </p:txBody>
      </p:sp>
      <p:pic>
        <p:nvPicPr>
          <p:cNvPr id="6" name="Picture 2" descr="C:\Users\Kostya\Pictures\разное\24.03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27942"/>
            <a:ext cx="7056784" cy="469822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Здоровый образ жизни - залог здоровья человека</a:t>
            </a:r>
            <a:endParaRPr lang="ru-RU" dirty="0"/>
          </a:p>
        </p:txBody>
      </p:sp>
      <p:pic>
        <p:nvPicPr>
          <p:cNvPr id="4" name="Picture 2" descr="http://kadin.npi-tu.ru/upload/image/_2011/12/01/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05155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Мама, папа, я –здоровая семья</a:t>
            </a:r>
            <a:endParaRPr lang="ru-RU" dirty="0"/>
          </a:p>
        </p:txBody>
      </p:sp>
      <p:pic>
        <p:nvPicPr>
          <p:cNvPr id="3074" name="Picture 2" descr="C:\Users\777\Downloads\яяяяяяяяяяяяяяяя\1516_image_very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780928"/>
            <a:ext cx="4415321" cy="3384376"/>
          </a:xfrm>
          <a:prstGeom prst="rect">
            <a:avLst/>
          </a:prstGeom>
          <a:noFill/>
        </p:spPr>
      </p:pic>
      <p:pic>
        <p:nvPicPr>
          <p:cNvPr id="3075" name="Picture 3" descr="C:\Users\777\Downloads\яяяяяяяяяяяяяяяя\1955_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7" y="1700808"/>
            <a:ext cx="4210637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4941168"/>
            <a:ext cx="5486400" cy="1656184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/>
              <a:t>Я,Ты,Он,Она</a:t>
            </a:r>
            <a:r>
              <a:rPr lang="ru-RU" sz="2400" dirty="0" smtClean="0"/>
              <a:t>!</a:t>
            </a:r>
          </a:p>
          <a:p>
            <a:pPr algn="ctr"/>
            <a:r>
              <a:rPr lang="ru-RU" sz="2400" dirty="0" smtClean="0"/>
              <a:t>Вместе дружная семья!</a:t>
            </a:r>
          </a:p>
          <a:p>
            <a:pPr algn="ctr"/>
            <a:r>
              <a:rPr lang="ru-RU" sz="2400" dirty="0" smtClean="0"/>
              <a:t>Так давайте- </a:t>
            </a:r>
            <a:r>
              <a:rPr lang="ru-RU" sz="2400" dirty="0" err="1" smtClean="0"/>
              <a:t>ка</a:t>
            </a:r>
            <a:r>
              <a:rPr lang="ru-RU" sz="2400" dirty="0" smtClean="0"/>
              <a:t> дружить!</a:t>
            </a:r>
          </a:p>
          <a:p>
            <a:pPr algn="ctr"/>
            <a:r>
              <a:rPr lang="ru-RU" sz="2400" dirty="0" smtClean="0"/>
              <a:t>Чтоб здоровыми всем быть!</a:t>
            </a:r>
            <a:endParaRPr lang="ru-RU" sz="2400" dirty="0"/>
          </a:p>
        </p:txBody>
      </p:sp>
      <p:pic>
        <p:nvPicPr>
          <p:cNvPr id="6146" name="Picture 2" descr="C:\Users\777\Downloads\яяяяяяяяяяяяяяяя\102664676_1373030246_6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552728" cy="430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цель снежками попадай</a:t>
            </a:r>
            <a:br>
              <a:rPr lang="ru-RU" sz="2400" dirty="0" smtClean="0"/>
            </a:br>
            <a:r>
              <a:rPr lang="ru-RU" sz="2400" dirty="0" smtClean="0"/>
              <a:t> И на санках с горки мчись.</a:t>
            </a:r>
            <a:br>
              <a:rPr lang="ru-RU" sz="2400" dirty="0" smtClean="0"/>
            </a:br>
            <a:r>
              <a:rPr lang="ru-RU" sz="2400" dirty="0" smtClean="0"/>
              <a:t>Вот здоровья в чём секрет</a:t>
            </a:r>
            <a:br>
              <a:rPr lang="ru-RU" sz="2400" dirty="0" smtClean="0"/>
            </a:br>
            <a:r>
              <a:rPr lang="ru-RU" sz="2400" dirty="0" smtClean="0"/>
              <a:t>Будь здоров!</a:t>
            </a:r>
            <a:br>
              <a:rPr lang="ru-RU" sz="2400" dirty="0" smtClean="0"/>
            </a:br>
            <a:r>
              <a:rPr lang="ru-RU" sz="2400" dirty="0" err="1" smtClean="0"/>
              <a:t>Физкульт-привет</a:t>
            </a:r>
            <a:r>
              <a:rPr lang="ru-RU" sz="2400" dirty="0" smtClean="0"/>
              <a:t>! </a:t>
            </a:r>
            <a:endParaRPr lang="ru-RU" sz="2400" dirty="0"/>
          </a:p>
        </p:txBody>
      </p:sp>
      <p:pic>
        <p:nvPicPr>
          <p:cNvPr id="5123" name="Picture 3" descr="C:\Users\777\Downloads\яяяяяяяяяяяяяяяя\101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3140968"/>
            <a:ext cx="4224469" cy="3168352"/>
          </a:xfrm>
          <a:prstGeom prst="rect">
            <a:avLst/>
          </a:prstGeom>
          <a:noFill/>
        </p:spPr>
      </p:pic>
      <p:pic>
        <p:nvPicPr>
          <p:cNvPr id="5124" name="Picture 4" descr="C:\Users\777\Downloads\яяяяяяяяяяяяяяяя\2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276872"/>
            <a:ext cx="473359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Наши лучшие друзья - солнце, воздух и вода!</a:t>
            </a:r>
            <a:endParaRPr lang="ru-RU" dirty="0"/>
          </a:p>
        </p:txBody>
      </p:sp>
      <p:pic>
        <p:nvPicPr>
          <p:cNvPr id="7171" name="Picture 3" descr="C:\Users\777\Download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2952328" cy="2170829"/>
          </a:xfrm>
          <a:prstGeom prst="rect">
            <a:avLst/>
          </a:prstGeom>
          <a:noFill/>
        </p:spPr>
      </p:pic>
      <p:pic>
        <p:nvPicPr>
          <p:cNvPr id="7172" name="Picture 4" descr="C:\Users\777\Downloads\letovan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132856"/>
            <a:ext cx="5732323" cy="4104456"/>
          </a:xfrm>
          <a:prstGeom prst="rect">
            <a:avLst/>
          </a:prstGeom>
          <a:noFill/>
        </p:spPr>
      </p:pic>
      <p:pic>
        <p:nvPicPr>
          <p:cNvPr id="7173" name="Picture 5" descr="C:\Users\777\Downloads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65104"/>
            <a:ext cx="280831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ownloads\summer-fitness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5643867" cy="3672855"/>
          </a:xfrm>
          <a:prstGeom prst="rect">
            <a:avLst/>
          </a:prstGeom>
          <a:noFill/>
        </p:spPr>
      </p:pic>
      <p:pic>
        <p:nvPicPr>
          <p:cNvPr id="1027" name="Picture 3" descr="C:\Users\777\Downloads\pic10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843180"/>
            <a:ext cx="3240360" cy="248501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 свежем воздухе прогулки</a:t>
            </a:r>
            <a:br>
              <a:rPr lang="ru-RU" sz="2800" dirty="0" smtClean="0"/>
            </a:br>
            <a:r>
              <a:rPr lang="ru-RU" sz="2800" dirty="0" smtClean="0"/>
              <a:t> так полезны для людей,</a:t>
            </a:r>
            <a:br>
              <a:rPr lang="ru-RU" sz="2800" dirty="0" smtClean="0"/>
            </a:br>
            <a:r>
              <a:rPr lang="ru-RU" sz="2800" dirty="0" smtClean="0"/>
              <a:t>Крепким будет пусть здоровье,</a:t>
            </a:r>
            <a:br>
              <a:rPr lang="ru-RU" sz="2800" dirty="0" smtClean="0"/>
            </a:br>
            <a:r>
              <a:rPr lang="ru-RU" sz="2800" dirty="0" smtClean="0"/>
              <a:t>Станем вчетверо сильней!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92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Здоровые дети в здоровой  семье</vt:lpstr>
      <vt:lpstr>Здоровье- бесценный дар, потеряв его в молодости, не найдешь в старости (народная  мудрость)</vt:lpstr>
      <vt:lpstr>От чего зависит наше здоровье?</vt:lpstr>
      <vt:lpstr>Здоровый образ жизни - залог здоровья человека</vt:lpstr>
      <vt:lpstr>Мама, папа, я –здоровая семья</vt:lpstr>
      <vt:lpstr>Слайд 6</vt:lpstr>
      <vt:lpstr>  В цель снежками попадай  И на санках с горки мчись. Вот здоровья в чём секрет Будь здоров! Физкульт-привет! </vt:lpstr>
      <vt:lpstr>Наши лучшие друзья - солнце, воздух и вода!</vt:lpstr>
      <vt:lpstr>На свежем воздухе прогулки  так полезны для людей, Крепким будет пусть здоровье, Станем вчетверо сильней!</vt:lpstr>
      <vt:lpstr>Слайд 10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Здоровые дети в здоровой семье</dc:title>
  <dc:creator>777</dc:creator>
  <cp:lastModifiedBy>777</cp:lastModifiedBy>
  <cp:revision>25</cp:revision>
  <dcterms:created xsi:type="dcterms:W3CDTF">2014-02-11T05:02:06Z</dcterms:created>
  <dcterms:modified xsi:type="dcterms:W3CDTF">2014-02-17T12:15:02Z</dcterms:modified>
</cp:coreProperties>
</file>