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2" r:id="rId8"/>
    <p:sldId id="261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73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8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од.собрание подготовительная группа День матери\sinij-fon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0512" cy="6858000"/>
          </a:xfrm>
          <a:prstGeom prst="rect">
            <a:avLst/>
          </a:prstGeom>
          <a:noFill/>
        </p:spPr>
      </p:pic>
      <p:pic>
        <p:nvPicPr>
          <p:cNvPr id="9218" name="Picture 2" descr="Превосходные картинки С Днем матер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85728"/>
            <a:ext cx="7429552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од.собрание подготовительная группа День матери\sinij-fon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0512" cy="6858000"/>
          </a:xfrm>
          <a:prstGeom prst="rect">
            <a:avLst/>
          </a:prstGeom>
          <a:noFill/>
        </p:spPr>
      </p:pic>
      <p:pic>
        <p:nvPicPr>
          <p:cNvPr id="4" name="Picture 2" descr="C:\Users\User\Desktop\Род.собрание подготовительная группа День матери\14877727_fdeba25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571480"/>
            <a:ext cx="6643734" cy="43885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857224" y="5143512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«Золотой ключик или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приключения Буратино»</a:t>
            </a:r>
            <a:endParaRPr lang="ru-RU" sz="3600" b="1" dirty="0" smtClean="0">
              <a:solidFill>
                <a:srgbClr val="002060"/>
              </a:solidFill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од.собрание подготовительная группа День матери\sinij-fon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0512" cy="6858000"/>
          </a:xfrm>
          <a:prstGeom prst="rect">
            <a:avLst/>
          </a:prstGeom>
          <a:noFill/>
        </p:spPr>
      </p:pic>
      <p:pic>
        <p:nvPicPr>
          <p:cNvPr id="5121" name="Picture 1" descr="C:\Users\User\Desktop\Род.собрание подготовительная группа День матери\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571480"/>
            <a:ext cx="5643602" cy="43594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857356" y="5072074"/>
            <a:ext cx="6000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«Аленький цветочек»</a:t>
            </a:r>
            <a:endParaRPr lang="ru-RU" sz="3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од.собрание подготовительная группа День матери\sinij-fon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0512" cy="6858000"/>
          </a:xfrm>
          <a:prstGeom prst="rect">
            <a:avLst/>
          </a:prstGeom>
          <a:noFill/>
        </p:spPr>
      </p:pic>
      <p:pic>
        <p:nvPicPr>
          <p:cNvPr id="4097" name="Picture 1" descr="C:\Users\User\Desktop\Род.собрание подготовительная группа День матери\1009106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571480"/>
            <a:ext cx="6245512" cy="47863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357554" y="5500702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«Репка»</a:t>
            </a:r>
            <a:endParaRPr lang="ru-RU" sz="3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од.собрание подготовительная группа День матери\sinij-fon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0512" cy="6858000"/>
          </a:xfrm>
          <a:prstGeom prst="rect">
            <a:avLst/>
          </a:prstGeom>
          <a:noFill/>
        </p:spPr>
      </p:pic>
      <p:pic>
        <p:nvPicPr>
          <p:cNvPr id="3074" name="Picture 2" descr="C:\Users\User\Desktop\Род.собрание подготовительная группа День матери\c60611ddfc5a560508a12d2704c04cc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571480"/>
            <a:ext cx="7493052" cy="42148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928794" y="5143512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«Три поросёнка»</a:t>
            </a:r>
            <a:endParaRPr lang="ru-RU" sz="3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од.собрание подготовительная группа День матери\sinij-fon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0512" cy="6858000"/>
          </a:xfrm>
          <a:prstGeom prst="rect">
            <a:avLst/>
          </a:prstGeom>
          <a:noFill/>
        </p:spPr>
      </p:pic>
      <p:pic>
        <p:nvPicPr>
          <p:cNvPr id="2052" name="Picture 4" descr="C:\Users\User\Desktop\Род.собрание подготовительная группа День матери\paiyxvGqsS8X8IPqlI0f1518182481_cheln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714356"/>
            <a:ext cx="6510263" cy="46005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357422" y="5572140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«Дюймовочка»</a:t>
            </a:r>
            <a:endParaRPr lang="ru-RU" sz="3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од.собрание подготовительная группа День матери\sinij-fon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0512" cy="6858000"/>
          </a:xfrm>
          <a:prstGeom prst="rect">
            <a:avLst/>
          </a:prstGeom>
          <a:noFill/>
        </p:spPr>
      </p:pic>
      <p:pic>
        <p:nvPicPr>
          <p:cNvPr id="20482" name="Picture 2" descr="C:\Users\User\Desktop\Род.собрание подготовительная группа День матери\img_56cadef73453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500042"/>
            <a:ext cx="4605358" cy="468167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928794" y="5357826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«Маша и медведь»</a:t>
            </a:r>
            <a:endParaRPr lang="ru-RU" sz="3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од.собрание подготовительная группа День матери\sinij-fon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0512" cy="6858000"/>
          </a:xfrm>
          <a:prstGeom prst="rect">
            <a:avLst/>
          </a:prstGeom>
          <a:noFill/>
        </p:spPr>
      </p:pic>
      <p:pic>
        <p:nvPicPr>
          <p:cNvPr id="21506" name="Picture 2" descr="C:\Users\User\Desktop\Род.собрание подготовительная группа День матери\1391838596_www.radionetplus.ru-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60" y="500042"/>
            <a:ext cx="4508500" cy="5207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071670" y="5857892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«Золушка»</a:t>
            </a:r>
            <a:endParaRPr lang="ru-RU" sz="3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од.собрание подготовительная группа День матери\sinij-fon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0512" cy="6858000"/>
          </a:xfrm>
          <a:prstGeom prst="rect">
            <a:avLst/>
          </a:prstGeom>
          <a:noFill/>
        </p:spPr>
      </p:pic>
      <p:pic>
        <p:nvPicPr>
          <p:cNvPr id="2" name="Picture 2" descr="H:\ПОДГОТ.  ГРУППА №1\28.11.18 Род.собрание подготовительная группа День матери\260528907.jpg"/>
          <p:cNvPicPr>
            <a:picLocks noChangeAspect="1" noChangeArrowheads="1" noCrop="1"/>
          </p:cNvPicPr>
          <p:nvPr/>
        </p:nvPicPr>
        <p:blipFill>
          <a:blip r:embed="rId3">
            <a:lum contrast="40000"/>
          </a:blip>
          <a:srcRect/>
          <a:stretch>
            <a:fillRect/>
          </a:stretch>
        </p:blipFill>
        <p:spPr bwMode="auto">
          <a:xfrm>
            <a:off x="0" y="785794"/>
            <a:ext cx="8929718" cy="4810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29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76</cp:revision>
  <dcterms:created xsi:type="dcterms:W3CDTF">2014-10-13T12:39:50Z</dcterms:created>
  <dcterms:modified xsi:type="dcterms:W3CDTF">2020-11-13T14:19:26Z</dcterms:modified>
</cp:coreProperties>
</file>