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387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177F3-07A2-4F5F-A520-B5646BDB67C1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41350-2314-46EC-A654-A168BC190B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177F3-07A2-4F5F-A520-B5646BDB67C1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41350-2314-46EC-A654-A168BC190B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177F3-07A2-4F5F-A520-B5646BDB67C1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41350-2314-46EC-A654-A168BC190B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177F3-07A2-4F5F-A520-B5646BDB67C1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41350-2314-46EC-A654-A168BC190B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177F3-07A2-4F5F-A520-B5646BDB67C1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41350-2314-46EC-A654-A168BC190B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177F3-07A2-4F5F-A520-B5646BDB67C1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41350-2314-46EC-A654-A168BC190B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177F3-07A2-4F5F-A520-B5646BDB67C1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41350-2314-46EC-A654-A168BC190B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177F3-07A2-4F5F-A520-B5646BDB67C1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41350-2314-46EC-A654-A168BC190B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177F3-07A2-4F5F-A520-B5646BDB67C1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41350-2314-46EC-A654-A168BC190B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177F3-07A2-4F5F-A520-B5646BDB67C1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41350-2314-46EC-A654-A168BC190B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177F3-07A2-4F5F-A520-B5646BDB67C1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41350-2314-46EC-A654-A168BC190B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A177F3-07A2-4F5F-A520-B5646BDB67C1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741350-2314-46EC-A654-A168BC190BF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Разминки\00038550.jpg"/>
          <p:cNvPicPr>
            <a:picLocks noChangeAspect="1" noChangeArrowheads="1"/>
          </p:cNvPicPr>
          <p:nvPr/>
        </p:nvPicPr>
        <p:blipFill>
          <a:blip r:embed="rId2">
            <a:lum bright="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762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7" name="Picture 3" descr="C:\Users\User\Desktop\Разминки\Ребусы\teremok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2071678"/>
            <a:ext cx="8429651" cy="20293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Разминки\00038550.jpg"/>
          <p:cNvPicPr>
            <a:picLocks noChangeAspect="1" noChangeArrowheads="1"/>
          </p:cNvPicPr>
          <p:nvPr/>
        </p:nvPicPr>
        <p:blipFill>
          <a:blip r:embed="rId2">
            <a:lum bright="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42" name="Picture 2" descr="C:\Users\User\Desktop\Разминки\Ребусы\syin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480" y="1571612"/>
            <a:ext cx="5865103" cy="30194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Разминки\00038550.jpg"/>
          <p:cNvPicPr>
            <a:picLocks noChangeAspect="1" noChangeArrowheads="1"/>
          </p:cNvPicPr>
          <p:nvPr/>
        </p:nvPicPr>
        <p:blipFill>
          <a:blip r:embed="rId2">
            <a:lum bright="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266" name="Picture 2" descr="C:\Users\User\Desktop\Разминки\Ребусы\dochk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1928802"/>
            <a:ext cx="7048714" cy="24257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Разминки\00038550.jpg"/>
          <p:cNvPicPr>
            <a:picLocks noChangeAspect="1" noChangeArrowheads="1"/>
          </p:cNvPicPr>
          <p:nvPr/>
        </p:nvPicPr>
        <p:blipFill>
          <a:blip r:embed="rId2">
            <a:lum bright="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290" name="Picture 2" descr="C:\Users\User\Desktop\Разминки\Ребусы\semy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1714488"/>
            <a:ext cx="6726715" cy="27654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Разминки\00038550.jpg"/>
          <p:cNvPicPr>
            <a:picLocks noChangeAspect="1" noChangeArrowheads="1"/>
          </p:cNvPicPr>
          <p:nvPr/>
        </p:nvPicPr>
        <p:blipFill>
          <a:blip r:embed="rId2">
            <a:lum bright="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7" name="Picture 3" descr="H:\ПОДГОТ.  ГРУППА №1\28.11.18 Род.собрание подготовительная группа День матери\img1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642918"/>
            <a:ext cx="5857916" cy="444592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F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029" name="Picture 5" descr="H:\ПОДГОТ.  ГРУППА №1\28.11.18 Род.собрание подготовительная группа День матери\медаль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572132" y="3143248"/>
            <a:ext cx="3316292" cy="3229100"/>
          </a:xfrm>
          <a:prstGeom prst="ellipse">
            <a:avLst/>
          </a:prstGeom>
          <a:ln w="190500" cap="rnd">
            <a:solidFill>
              <a:schemeClr val="accent6">
                <a:lumMod val="75000"/>
              </a:schemeClr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02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70" decel="100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770" decel="100000"/>
                                        <p:tgtEl>
                                          <p:spTgt spid="102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0" dur="77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2" dur="77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Разминки\00038550.jpg"/>
          <p:cNvPicPr>
            <a:picLocks noChangeAspect="1" noChangeArrowheads="1"/>
          </p:cNvPicPr>
          <p:nvPr/>
        </p:nvPicPr>
        <p:blipFill>
          <a:blip r:embed="rId2">
            <a:lum bright="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0" name="Picture 2" descr="C:\Users\User\Desktop\Разминки\Ребусы\repka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1928802"/>
            <a:ext cx="6958895" cy="21907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Разминки\00038550.jpg"/>
          <p:cNvPicPr>
            <a:picLocks noChangeAspect="1" noChangeArrowheads="1"/>
          </p:cNvPicPr>
          <p:nvPr/>
        </p:nvPicPr>
        <p:blipFill>
          <a:blip r:embed="rId2">
            <a:lum bright="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4" name="Picture 2" descr="C:\Users\User\Desktop\Разминки\Ребусы\sport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08" y="1428736"/>
            <a:ext cx="4786346" cy="34930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Разминки\00038550.jpg"/>
          <p:cNvPicPr>
            <a:picLocks noChangeAspect="1" noChangeArrowheads="1"/>
          </p:cNvPicPr>
          <p:nvPr/>
        </p:nvPicPr>
        <p:blipFill>
          <a:blip r:embed="rId2">
            <a:lum bright="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098" name="Picture 2" descr="C:\Users\User\Desktop\Разминки\Ребусы\katok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1670" y="1785926"/>
            <a:ext cx="5250019" cy="30916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Разминки\00038550.jpg"/>
          <p:cNvPicPr>
            <a:picLocks noChangeAspect="1" noChangeArrowheads="1"/>
          </p:cNvPicPr>
          <p:nvPr/>
        </p:nvPicPr>
        <p:blipFill>
          <a:blip r:embed="rId2">
            <a:lum bright="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122" name="Picture 2" descr="C:\Users\User\Desktop\Разминки\Ребусы\mode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28" y="1785926"/>
            <a:ext cx="6362655" cy="28749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Разминки\00038550.jpg"/>
          <p:cNvPicPr>
            <a:picLocks noChangeAspect="1" noChangeArrowheads="1"/>
          </p:cNvPicPr>
          <p:nvPr/>
        </p:nvPicPr>
        <p:blipFill>
          <a:blip r:embed="rId2">
            <a:lum bright="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146" name="Picture 2" descr="C:\Users\User\Desktop\Разминки\Ребусы\babusy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04" y="2000240"/>
            <a:ext cx="6150800" cy="22780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Разминки\00038550.jpg"/>
          <p:cNvPicPr>
            <a:picLocks noChangeAspect="1" noChangeArrowheads="1"/>
          </p:cNvPicPr>
          <p:nvPr/>
        </p:nvPicPr>
        <p:blipFill>
          <a:blip r:embed="rId2">
            <a:lum bright="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170" name="Picture 2" descr="C:\Users\User\Desktop\Разминки\Ребусы\dedushk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66" y="1928802"/>
            <a:ext cx="6288005" cy="22590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Разминки\00038550.jpg"/>
          <p:cNvPicPr>
            <a:picLocks noChangeAspect="1" noChangeArrowheads="1"/>
          </p:cNvPicPr>
          <p:nvPr/>
        </p:nvPicPr>
        <p:blipFill>
          <a:blip r:embed="rId2">
            <a:lum bright="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194" name="Picture 2" descr="C:\Users\User\Desktop\Разминки\Ребусы\brat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43042" y="1785926"/>
            <a:ext cx="5857916" cy="26903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Разминки\00038550.jpg"/>
          <p:cNvPicPr>
            <a:picLocks noChangeAspect="1" noChangeArrowheads="1"/>
          </p:cNvPicPr>
          <p:nvPr/>
        </p:nvPicPr>
        <p:blipFill>
          <a:blip r:embed="rId2">
            <a:lum bright="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218" name="Picture 2" descr="C:\Users\User\Desktop\Разминки\Ребусы\sestrits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2071678"/>
            <a:ext cx="6933676" cy="21828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539</TotalTime>
  <Words>0</Words>
  <Application>Microsoft Office PowerPoint</Application>
  <PresentationFormat>Экран (4:3)</PresentationFormat>
  <Paragraphs>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59</cp:revision>
  <dcterms:created xsi:type="dcterms:W3CDTF">2014-10-13T12:39:50Z</dcterms:created>
  <dcterms:modified xsi:type="dcterms:W3CDTF">2020-11-13T14:20:46Z</dcterms:modified>
</cp:coreProperties>
</file>