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2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1730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1387" y="-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177F3-07A2-4F5F-A520-B5646BDB67C1}" type="datetimeFigureOut">
              <a:rPr lang="ru-RU" smtClean="0"/>
              <a:pPr/>
              <a:t>13.11.2020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41350-2314-46EC-A654-A168BC190B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177F3-07A2-4F5F-A520-B5646BDB67C1}" type="datetimeFigureOut">
              <a:rPr lang="ru-RU" smtClean="0"/>
              <a:pPr/>
              <a:t>13.11.2020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41350-2314-46EC-A654-A168BC190B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177F3-07A2-4F5F-A520-B5646BDB67C1}" type="datetimeFigureOut">
              <a:rPr lang="ru-RU" smtClean="0"/>
              <a:pPr/>
              <a:t>13.11.2020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41350-2314-46EC-A654-A168BC190B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177F3-07A2-4F5F-A520-B5646BDB67C1}" type="datetimeFigureOut">
              <a:rPr lang="ru-RU" smtClean="0"/>
              <a:pPr/>
              <a:t>13.11.2020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41350-2314-46EC-A654-A168BC190B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177F3-07A2-4F5F-A520-B5646BDB67C1}" type="datetimeFigureOut">
              <a:rPr lang="ru-RU" smtClean="0"/>
              <a:pPr/>
              <a:t>13.11.2020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41350-2314-46EC-A654-A168BC190B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177F3-07A2-4F5F-A520-B5646BDB67C1}" type="datetimeFigureOut">
              <a:rPr lang="ru-RU" smtClean="0"/>
              <a:pPr/>
              <a:t>13.11.2020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41350-2314-46EC-A654-A168BC190B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177F3-07A2-4F5F-A520-B5646BDB67C1}" type="datetimeFigureOut">
              <a:rPr lang="ru-RU" smtClean="0"/>
              <a:pPr/>
              <a:t>13.11.2020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41350-2314-46EC-A654-A168BC190B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177F3-07A2-4F5F-A520-B5646BDB67C1}" type="datetimeFigureOut">
              <a:rPr lang="ru-RU" smtClean="0"/>
              <a:pPr/>
              <a:t>13.11.2020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41350-2314-46EC-A654-A168BC190B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177F3-07A2-4F5F-A520-B5646BDB67C1}" type="datetimeFigureOut">
              <a:rPr lang="ru-RU" smtClean="0"/>
              <a:pPr/>
              <a:t>13.11.2020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41350-2314-46EC-A654-A168BC190B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177F3-07A2-4F5F-A520-B5646BDB67C1}" type="datetimeFigureOut">
              <a:rPr lang="ru-RU" smtClean="0"/>
              <a:pPr/>
              <a:t>13.11.2020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41350-2314-46EC-A654-A168BC190B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177F3-07A2-4F5F-A520-B5646BDB67C1}" type="datetimeFigureOut">
              <a:rPr lang="ru-RU" smtClean="0"/>
              <a:pPr/>
              <a:t>13.11.2020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41350-2314-46EC-A654-A168BC190B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A177F3-07A2-4F5F-A520-B5646BDB67C1}" type="datetimeFigureOut">
              <a:rPr lang="ru-RU" smtClean="0"/>
              <a:pPr/>
              <a:t>13.11.2020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741350-2314-46EC-A654-A168BC190BF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Разминки\7671f2347a624153d7d88be03d9a52ab.jpg"/>
          <p:cNvPicPr>
            <a:picLocks noChangeAspect="1" noChangeArrowheads="1"/>
          </p:cNvPicPr>
          <p:nvPr/>
        </p:nvPicPr>
        <p:blipFill>
          <a:blip r:embed="rId2" cstate="email">
            <a:lum bright="2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C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Прямоугольник 7"/>
          <p:cNvSpPr/>
          <p:nvPr/>
        </p:nvSpPr>
        <p:spPr>
          <a:xfrm>
            <a:off x="1571604" y="5072075"/>
            <a:ext cx="6215106" cy="11346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2400" b="1" i="1" dirty="0" smtClean="0">
                <a:solidFill>
                  <a:srgbClr val="C00000"/>
                </a:solidFill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Семья Солодких: </a:t>
            </a:r>
          </a:p>
          <a:p>
            <a:pPr lvl="0" algn="ctr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2400" b="1" i="1" dirty="0" smtClean="0">
                <a:solidFill>
                  <a:srgbClr val="C00000"/>
                </a:solidFill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Оксана Анатольевна и Владислав</a:t>
            </a:r>
            <a:r>
              <a:rPr lang="ru-RU" sz="2400" b="1" i="1" dirty="0" smtClean="0">
                <a:solidFill>
                  <a:srgbClr val="00B050"/>
                </a:solidFill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lang="ru-RU" sz="2400" b="1" dirty="0" smtClean="0">
              <a:solidFill>
                <a:srgbClr val="00B050"/>
              </a:solidFill>
              <a:latin typeface="Bookman Old Style" pitchFamily="18" charset="0"/>
              <a:cs typeface="Arial" pitchFamily="34" charset="0"/>
            </a:endParaRPr>
          </a:p>
        </p:txBody>
      </p:sp>
      <p:pic>
        <p:nvPicPr>
          <p:cNvPr id="3" name="Picture 2" descr="C:\Users\User\Desktop\Снимок1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57422" y="785794"/>
            <a:ext cx="4604259" cy="404007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77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770" decel="100000"/>
                                        <p:tgtEl>
                                          <p:spTgt spid="3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4" dur="77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Разминки\7671f2347a624153d7d88be03d9a52ab.jpg"/>
          <p:cNvPicPr>
            <a:picLocks noChangeAspect="1" noChangeArrowheads="1"/>
          </p:cNvPicPr>
          <p:nvPr/>
        </p:nvPicPr>
        <p:blipFill>
          <a:blip r:embed="rId2" cstate="email">
            <a:lum bright="2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C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571472" y="4714884"/>
            <a:ext cx="8572528" cy="11340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Семья Шевердиных: </a:t>
            </a:r>
          </a:p>
          <a:p>
            <a:pPr marL="0" marR="0" lvl="0" indent="0" algn="ctr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Анна Сергеевна и Леонид </a:t>
            </a:r>
            <a:endParaRPr kumimoji="0" lang="ru-RU" sz="8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Picture 2" descr="C:\Users\User\Desktop\Снимок2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57356" y="928670"/>
            <a:ext cx="5503051" cy="34290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3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Разминки\7671f2347a624153d7d88be03d9a52ab.jpg"/>
          <p:cNvPicPr>
            <a:picLocks noChangeAspect="1" noChangeArrowheads="1"/>
          </p:cNvPicPr>
          <p:nvPr/>
        </p:nvPicPr>
        <p:blipFill>
          <a:blip r:embed="rId2" cstate="email">
            <a:lum bright="2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C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500034" y="5143512"/>
            <a:ext cx="8643966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Семья Петровых:</a:t>
            </a:r>
          </a:p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Анна Викторовна и  Елизавета</a:t>
            </a:r>
            <a:endParaRPr kumimoji="0" lang="ru-RU" sz="8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2" descr="C:\Users\User\Desktop\Снимок4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43174" y="428604"/>
            <a:ext cx="3929090" cy="466938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Разминки\7671f2347a624153d7d88be03d9a52ab.jpg"/>
          <p:cNvPicPr>
            <a:picLocks noChangeAspect="1" noChangeArrowheads="1"/>
          </p:cNvPicPr>
          <p:nvPr/>
        </p:nvPicPr>
        <p:blipFill>
          <a:blip r:embed="rId2" cstate="email">
            <a:lum bright="2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C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428596" y="5072074"/>
            <a:ext cx="8715404" cy="11340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Семья Петренко: </a:t>
            </a:r>
          </a:p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Виктория Владимировна и Агния</a:t>
            </a:r>
            <a:endParaRPr kumimoji="0" lang="ru-RU" sz="8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C:\Users\User\Desktop\20191108_18042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214546" y="632878"/>
            <a:ext cx="5097963" cy="40025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102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Разминки\7671f2347a624153d7d88be03d9a52ab.jpg"/>
          <p:cNvPicPr>
            <a:picLocks noChangeAspect="1" noChangeArrowheads="1"/>
          </p:cNvPicPr>
          <p:nvPr/>
        </p:nvPicPr>
        <p:blipFill>
          <a:blip r:embed="rId2" cstate="email">
            <a:lum bright="2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C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428596" y="4929198"/>
            <a:ext cx="8715404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Семья Демьянец: </a:t>
            </a:r>
          </a:p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Татьяна Сергеевна и Анастасия</a:t>
            </a:r>
            <a:endParaRPr kumimoji="0" lang="ru-RU" sz="8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Picture 2" descr="C:\Users\User\Desktop\Снимок3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08" y="1000108"/>
            <a:ext cx="5195045" cy="35719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3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Разминки\7671f2347a624153d7d88be03d9a52ab.jpg"/>
          <p:cNvPicPr>
            <a:picLocks noChangeAspect="1" noChangeArrowheads="1"/>
          </p:cNvPicPr>
          <p:nvPr/>
        </p:nvPicPr>
        <p:blipFill>
          <a:blip r:embed="rId2" cstate="email">
            <a:lum bright="2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C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1714480" y="1428736"/>
            <a:ext cx="63579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Bookman Old Style" pitchFamily="18" charset="0"/>
              </a:rPr>
              <a:t> </a:t>
            </a:r>
            <a:endParaRPr lang="ru-RU" sz="2400" b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57224" y="3643314"/>
            <a:ext cx="757242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FF0000"/>
                </a:solidFill>
                <a:latin typeface="Bookman Old Style" pitchFamily="18" charset="0"/>
              </a:rPr>
              <a:t>Приглашаем Вас на весёлый танец Кукутиков «Помогатор»</a:t>
            </a:r>
            <a:endParaRPr lang="ru-RU" sz="4800" b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pic>
        <p:nvPicPr>
          <p:cNvPr id="3" name="Picture 2" descr="H:\ПОДГОТ.  ГРУППА №1\Род.собрание подготовительная группа День матери\fFQVB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643042" y="500042"/>
            <a:ext cx="5849936" cy="3290589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678</TotalTime>
  <Words>45</Words>
  <Application>Microsoft Office PowerPoint</Application>
  <PresentationFormat>Экран (4:3)</PresentationFormat>
  <Paragraphs>12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92</cp:revision>
  <dcterms:created xsi:type="dcterms:W3CDTF">2014-10-13T12:39:50Z</dcterms:created>
  <dcterms:modified xsi:type="dcterms:W3CDTF">2020-11-13T14:21:20Z</dcterms:modified>
</cp:coreProperties>
</file>