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04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950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69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611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48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33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19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0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44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35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9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7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51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5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00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8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3E38B-9A7E-4AF3-8802-50CEB35334F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FF9372-4841-422E-B968-B31D61675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dpo13.ru/wp-content/uploads/2013/08/kids3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A2E1E2-1251-4926-923D-F358ECB97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620488"/>
            <a:ext cx="7766936" cy="1646302"/>
          </a:xfrm>
        </p:spPr>
        <p:txBody>
          <a:bodyPr/>
          <a:lstStyle/>
          <a:p>
            <a:r>
              <a:rPr lang="ru-RU" dirty="0"/>
              <a:t>Азбука пожарной безопасности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16DAA94-43A6-4E71-8330-70E0FE2776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ОБЖ</a:t>
            </a:r>
          </a:p>
        </p:txBody>
      </p:sp>
      <p:pic>
        <p:nvPicPr>
          <p:cNvPr id="1026" name="Picture 2" descr="Fireman image set Premium Vector | Free Vector #Freepik #vector #freecar #freepeople #freewater #freebadge">
            <a:extLst>
              <a:ext uri="{FF2B5EF4-FFF2-40B4-BE49-F238E27FC236}">
                <a16:creationId xmlns:a16="http://schemas.microsoft.com/office/drawing/2014/main" xmlns="" id="{07DAAE22-7BDB-48E8-99EE-3850336CA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997" y="2169993"/>
            <a:ext cx="4947100" cy="449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65097" y="5089890"/>
            <a:ext cx="4167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</a:t>
            </a:r>
          </a:p>
          <a:p>
            <a:r>
              <a:rPr lang="ru-RU" b="1" dirty="0" err="1" smtClean="0"/>
              <a:t>Ольшевская</a:t>
            </a:r>
            <a:r>
              <a:rPr lang="ru-RU" b="1" dirty="0" smtClean="0"/>
              <a:t> Ю.Н.</a:t>
            </a:r>
          </a:p>
          <a:p>
            <a:r>
              <a:rPr lang="ru-RU" b="1" dirty="0" smtClean="0"/>
              <a:t>ГБОУ школа № 17 Невского района</a:t>
            </a:r>
          </a:p>
          <a:p>
            <a:r>
              <a:rPr lang="ru-RU" b="1" dirty="0" smtClean="0"/>
              <a:t>Санкт-Петербурга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3591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AAE88D-BC9B-4FD1-AF0A-196E32A78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Прочитай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98CB55-6C9B-4D26-81FD-D656F68A8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4901" y="1219200"/>
            <a:ext cx="5293043" cy="56388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збуку веселую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Скорее ты прочти,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пожарного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 лучше заучи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дительным ты будь всегда,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огнем ты не шали,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взрослых ты уж слушайся,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было беды.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озле дома и сарая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Разжигать костер не смей!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беда большая</a:t>
            </a:r>
            <a:b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построек и людей.</a:t>
            </a:r>
          </a:p>
          <a:p>
            <a:endParaRPr lang="ru-RU" dirty="0"/>
          </a:p>
        </p:txBody>
      </p:sp>
      <p:pic>
        <p:nvPicPr>
          <p:cNvPr id="2050" name="Picture 2" descr="Не играй с огнем (спичками, свечками, зажигалками) — скачать и ...">
            <a:extLst>
              <a:ext uri="{FF2B5EF4-FFF2-40B4-BE49-F238E27FC236}">
                <a16:creationId xmlns:a16="http://schemas.microsoft.com/office/drawing/2014/main" xmlns="" id="{468454EC-7B81-401C-86BF-C3B0E7D9D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12" y="298633"/>
            <a:ext cx="3857340" cy="5481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71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754880-EBC9-46FA-8AFB-D9BDE6AF7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6979" y="897588"/>
            <a:ext cx="4668602" cy="5369386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CC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 на кухне, пылесос,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Телевизор, тостер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включает взрослый.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CC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омик необычный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симпатичный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нем живут сестрички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спички.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сли пламя вспыхнет вдруг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нас надежный друг,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рукой его держите 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ваш огнетушитель.</a:t>
            </a:r>
          </a:p>
          <a:p>
            <a:endParaRPr lang="ru-RU" dirty="0"/>
          </a:p>
        </p:txBody>
      </p:sp>
      <p:pic>
        <p:nvPicPr>
          <p:cNvPr id="3076" name="Picture 4" descr=" ">
            <a:extLst>
              <a:ext uri="{FF2B5EF4-FFF2-40B4-BE49-F238E27FC236}">
                <a16:creationId xmlns:a16="http://schemas.microsoft.com/office/drawing/2014/main" xmlns="" id="{B20A9AD1-6EE6-4A12-B38F-DD422AD83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897588"/>
            <a:ext cx="4800600" cy="461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5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E257B2-8D9E-4EBA-847A-0809A179B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4359" y="152092"/>
            <a:ext cx="5168006" cy="655381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изнь опасна если рядом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Зажигалки, спички, ток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 их в руки, детка,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тогда и будет толк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акрывая в доме дверь,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ли выключил проверь.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CC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скру ты совсем не тронь,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ней живет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Шальной огонь.</a:t>
            </a:r>
          </a:p>
          <a:p>
            <a:pPr algn="l">
              <a:lnSpc>
                <a:spcPct val="150000"/>
              </a:lnSpc>
            </a:pPr>
            <a:r>
              <a:rPr lang="ru-RU" sz="2000" b="1" i="0" dirty="0">
                <a:solidFill>
                  <a:srgbClr val="FFCC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готов помочь всегда,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Вам пришла беда?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скорей, приятель,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Подскажу тебе — спасатель!</a:t>
            </a:r>
          </a:p>
          <a:p>
            <a:endParaRPr lang="ru-RU" dirty="0"/>
          </a:p>
        </p:txBody>
      </p:sp>
      <p:pic>
        <p:nvPicPr>
          <p:cNvPr id="4098" name="Picture 2" descr="Герои - Игра «Спасатель» - Портал детской безопасности МЧС России ...">
            <a:extLst>
              <a:ext uri="{FF2B5EF4-FFF2-40B4-BE49-F238E27FC236}">
                <a16:creationId xmlns:a16="http://schemas.microsoft.com/office/drawing/2014/main" xmlns="" id="{05A2FCA4-1CEB-47BD-A884-7EED61D962D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3" y="942417"/>
            <a:ext cx="2856878" cy="5713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97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EA01C4-C1F4-4E86-AC3A-653A514975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353" y="313898"/>
            <a:ext cx="4858603" cy="7137779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70000"/>
              </a:lnSpc>
            </a:pPr>
            <a:r>
              <a:rPr lang="ru-RU" sz="2200" b="1" i="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юди, взрослые и дети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пожаре как один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Набирают «01»!</a:t>
            </a:r>
          </a:p>
          <a:p>
            <a:pPr algn="l">
              <a:lnSpc>
                <a:spcPct val="170000"/>
              </a:lnSpc>
            </a:pPr>
            <a:r>
              <a:rPr lang="ru-RU" sz="2200" b="1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альчик знает и девчушка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детям не игрушка!</a:t>
            </a:r>
          </a:p>
          <a:p>
            <a:pPr algn="l">
              <a:lnSpc>
                <a:spcPct val="170000"/>
              </a:lnSpc>
            </a:pPr>
            <a:r>
              <a:rPr lang="ru-RU" sz="2200" b="1" i="0" dirty="0">
                <a:solidFill>
                  <a:srgbClr val="FF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привале, у костра,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была вкусна уха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Уходить домой мы будем,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Потушить все не забудем.</a:t>
            </a:r>
          </a:p>
          <a:p>
            <a:pPr algn="l">
              <a:lnSpc>
                <a:spcPct val="170000"/>
              </a:lnSpc>
            </a:pPr>
            <a:r>
              <a:rPr lang="ru-RU" sz="2200" b="1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гнестрельные хлопушки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бенгальские огни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зале, комнате, подъезде</a:t>
            </a:r>
            <a:b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Зажигать не будем мы.</a:t>
            </a:r>
            <a:r>
              <a:rPr lang="ru-RU" b="0" i="0" u="none" strike="noStrike" dirty="0">
                <a:solidFill>
                  <a:srgbClr val="2F617F"/>
                </a:solidFill>
                <a:effectLst/>
                <a:latin typeface="Arial" panose="020B0604020202020204" pitchFamily="34" charset="0"/>
                <a:hlinkClick r:id="rId2"/>
              </a:rPr>
              <a:t/>
            </a:r>
            <a:br>
              <a:rPr lang="ru-RU" b="0" i="0" u="none" strike="noStrike" dirty="0">
                <a:solidFill>
                  <a:srgbClr val="2F617F"/>
                </a:solidFill>
                <a:effectLst/>
                <a:latin typeface="Arial" panose="020B0604020202020204" pitchFamily="34" charset="0"/>
                <a:hlinkClick r:id="rId2"/>
              </a:rPr>
            </a:br>
            <a:endParaRPr lang="ru-RU" dirty="0"/>
          </a:p>
        </p:txBody>
      </p:sp>
      <p:pic>
        <p:nvPicPr>
          <p:cNvPr id="5122" name="Picture 2" descr="Что делать в случае пожара! | МБУДО &quot;ЦДЮ г. Челябинска&quot;">
            <a:extLst>
              <a:ext uri="{FF2B5EF4-FFF2-40B4-BE49-F238E27FC236}">
                <a16:creationId xmlns:a16="http://schemas.microsoft.com/office/drawing/2014/main" xmlns="" id="{87975C78-4637-4AEB-9FD5-EC80B1174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46" y="594815"/>
            <a:ext cx="4280494" cy="526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046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20AF3E-963D-46F3-BD76-395A1F89CF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40992" y="296839"/>
            <a:ext cx="5089970" cy="626432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60000"/>
              </a:lnSpc>
            </a:pPr>
            <a:r>
              <a:rPr lang="ru-RU" sz="2000" b="1" i="0" dirty="0">
                <a:solidFill>
                  <a:srgbClr val="FFCC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усть ревет пожар бушуя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свечу его тушу я!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борюсь с огнем коварным,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не зря зовусь пожарным!</a:t>
            </a:r>
          </a:p>
          <a:p>
            <a:pPr>
              <a:lnSpc>
                <a:spcPct val="160000"/>
              </a:lnSpc>
            </a:pPr>
            <a:r>
              <a:rPr lang="ru-RU" sz="2000" b="1" i="0" dirty="0">
                <a:solidFill>
                  <a:srgbClr val="FFCC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 искра и два искра —</a:t>
            </a:r>
          </a:p>
          <a:p>
            <a:pPr marL="0" indent="0" algn="l">
              <a:lnSpc>
                <a:spcPct val="160000"/>
              </a:lnSpc>
              <a:buNone/>
            </a:pPr>
            <a:r>
              <a:rPr lang="ru-RU" sz="2000" dirty="0">
                <a:solidFill>
                  <a:srgbClr val="0F14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Зрелище ужасное.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Дотла сгоревшие дома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Пепелище страшное</a:t>
            </a:r>
          </a:p>
          <a:p>
            <a:pPr>
              <a:lnSpc>
                <a:spcPct val="160000"/>
              </a:lnSpc>
            </a:pPr>
            <a:r>
              <a:rPr lang="ru-RU" sz="2000" b="1" i="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пешит машина красная,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выключая фар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службу на опасную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Спешит тушить пожар!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В Ноябрьске прибывшая на вызов пожарная машина увязла в снегу ...">
            <a:extLst>
              <a:ext uri="{FF2B5EF4-FFF2-40B4-BE49-F238E27FC236}">
                <a16:creationId xmlns:a16="http://schemas.microsoft.com/office/drawing/2014/main" xmlns="" id="{C08228B5-645E-48E0-98F0-B7222EA05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9432" y="1955744"/>
            <a:ext cx="4899547" cy="3143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C0FBB0-3ADC-4659-B2CB-C4C5837376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4274" y="150125"/>
            <a:ext cx="4681181" cy="6707875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60000"/>
              </a:lnSpc>
            </a:pPr>
            <a:r>
              <a:rPr lang="ru-RU" sz="2300" b="1" i="0" dirty="0">
                <a:solidFill>
                  <a:srgbClr val="FF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олько мы воду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ведро наберем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костер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опушке зальем.</a:t>
            </a:r>
          </a:p>
          <a:p>
            <a:pPr algn="l">
              <a:lnSpc>
                <a:spcPct val="160000"/>
              </a:lnSpc>
            </a:pPr>
            <a:r>
              <a:rPr lang="ru-RU" sz="2300" b="1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крашать свечами елку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запрещается,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от свечей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Елка загорается.</a:t>
            </a:r>
          </a:p>
          <a:p>
            <a:pPr algn="l">
              <a:lnSpc>
                <a:spcPct val="160000"/>
              </a:lnSpc>
            </a:pPr>
            <a:r>
              <a:rPr lang="ru-RU" sz="2300" b="1" i="0" dirty="0">
                <a:solidFill>
                  <a:srgbClr val="FFCC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акел мальчик зажигает,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в стороны бросает,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успеет он уйти —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«01» уже в пути</a:t>
            </a:r>
          </a:p>
          <a:p>
            <a:pPr algn="l">
              <a:lnSpc>
                <a:spcPct val="160000"/>
              </a:lnSpc>
            </a:pPr>
            <a:r>
              <a:rPr lang="ru-RU" sz="2300" b="1" i="0" dirty="0">
                <a:solidFill>
                  <a:srgbClr val="FFCC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орошо запомни ты</a:t>
            </a:r>
            <a:b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Спичек в руки не бери.</a:t>
            </a:r>
          </a:p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01D97785-0F0C-418F-B503-3FB572E18B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340" y="2442950"/>
            <a:ext cx="5732405" cy="2676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19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EF092F-4315-4CF8-AB34-F70167B32A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1319" y="-47767"/>
            <a:ext cx="5172502" cy="6953533"/>
          </a:xfrm>
        </p:spPr>
        <p:txBody>
          <a:bodyPr>
            <a:normAutofit/>
          </a:bodyPr>
          <a:lstStyle/>
          <a:p>
            <a:pPr algn="l">
              <a:lnSpc>
                <a:spcPct val="160000"/>
              </a:lnSpc>
            </a:pPr>
            <a:r>
              <a:rPr lang="ru-RU" sz="2000" b="1" i="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елый мир знает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человек без огня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проживет не единого дня!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мы небрежны с огнем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становиться нашим врагом!</a:t>
            </a:r>
          </a:p>
          <a:p>
            <a:pPr algn="l">
              <a:lnSpc>
                <a:spcPct val="160000"/>
              </a:lnSpc>
            </a:pPr>
            <a:r>
              <a:rPr lang="ru-RU" sz="2000" b="1" i="0" dirty="0">
                <a:solidFill>
                  <a:srgbClr val="FF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тоб не ссориться с огнем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больше знать о нем,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Отказаться от привычки;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руки брать без спроса спички.</a:t>
            </a:r>
          </a:p>
          <a:p>
            <a:pPr algn="l">
              <a:lnSpc>
                <a:spcPct val="160000"/>
              </a:lnSpc>
            </a:pPr>
            <a:r>
              <a:rPr lang="ru-RU" sz="2000" b="1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ланг пожарный раскатаем,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Воду и песок возьмем.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пожарным помогаем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ведем борьбу с огнем!</a:t>
            </a:r>
          </a:p>
          <a:p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32C91AA1-05EA-453E-826C-64C36964822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363" y="855761"/>
            <a:ext cx="5172502" cy="448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261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E100A99-A137-42C7-BA4E-1BDFFFBDBF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3969" y="88710"/>
            <a:ext cx="4898900" cy="67692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0" i="0" dirty="0">
                <a:solidFill>
                  <a:srgbClr val="FFCC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иток с лопатой и ведром,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Огнетушитель рядом,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не страшны нам ни по чем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Огонь и все преграды.</a:t>
            </a:r>
          </a:p>
          <a:p>
            <a:pPr algn="l">
              <a:lnSpc>
                <a:spcPct val="150000"/>
              </a:lnSpc>
            </a:pPr>
            <a:r>
              <a:rPr lang="ru-RU" sz="2000" b="0" i="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всем должно быть ясно,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с огнем шутить опасно!</a:t>
            </a:r>
          </a:p>
          <a:p>
            <a:pPr algn="l">
              <a:lnSpc>
                <a:spcPct val="150000"/>
              </a:lnSpc>
            </a:pPr>
            <a:r>
              <a:rPr lang="ru-RU" sz="2000" b="0" i="0" dirty="0">
                <a:solidFill>
                  <a:srgbClr val="FF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ным пожарным быть не легко,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огонь мы потушим легко.</a:t>
            </a:r>
          </a:p>
          <a:p>
            <a:pPr algn="l">
              <a:lnSpc>
                <a:spcPct val="150000"/>
              </a:lnSpc>
            </a:pPr>
            <a:r>
              <a:rPr lang="ru-RU" sz="2000" b="0" i="0" dirty="0">
                <a:solidFill>
                  <a:srgbClr val="FF9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Азбуку эту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Буду помнить всегда</a:t>
            </a:r>
            <a:b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F141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Беда не случиться со мной никогда!</a:t>
            </a:r>
          </a:p>
          <a:p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7F513D0E-EC3E-4D6C-ABF9-E5DFB7827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398"/>
            <a:ext cx="5193969" cy="265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99233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56</TotalTime>
  <Words>50</Words>
  <Application>Microsoft Office PowerPoint</Application>
  <PresentationFormat>Произвольный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Азбука пожарной безопасности</vt:lpstr>
      <vt:lpstr>Прочитай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пожарной безопасности</dc:title>
  <dc:creator>Julia Lazareva</dc:creator>
  <cp:lastModifiedBy>Thieffa</cp:lastModifiedBy>
  <cp:revision>3</cp:revision>
  <dcterms:created xsi:type="dcterms:W3CDTF">2020-04-20T10:19:38Z</dcterms:created>
  <dcterms:modified xsi:type="dcterms:W3CDTF">2020-11-11T16:49:39Z</dcterms:modified>
</cp:coreProperties>
</file>