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5"/>
  </p:notesMasterIdLst>
  <p:sldIdLst>
    <p:sldId id="256" r:id="rId2"/>
    <p:sldId id="257" r:id="rId3"/>
    <p:sldId id="262" r:id="rId4"/>
    <p:sldId id="259" r:id="rId5"/>
    <p:sldId id="265" r:id="rId6"/>
    <p:sldId id="266" r:id="rId7"/>
    <p:sldId id="258" r:id="rId8"/>
    <p:sldId id="267" r:id="rId9"/>
    <p:sldId id="269" r:id="rId10"/>
    <p:sldId id="271" r:id="rId11"/>
    <p:sldId id="272" r:id="rId12"/>
    <p:sldId id="270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CC9900"/>
    <a:srgbClr val="9DD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97" autoAdjust="0"/>
    <p:restoredTop sz="94660"/>
  </p:normalViewPr>
  <p:slideViewPr>
    <p:cSldViewPr>
      <p:cViewPr varScale="1">
        <p:scale>
          <a:sx n="48" d="100"/>
          <a:sy n="48" d="100"/>
        </p:scale>
        <p:origin x="-9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F655A6-7706-41AF-8BBB-6E1EC1CA8E09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B21DF9-FD52-48D2-A819-16D8D75CEE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500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21DF9-FD52-48D2-A819-16D8D75CEE9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56022D6-4521-4F35-9E78-24BD99BCF334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4BC4DEF-5EFE-4E31-BDB4-62FCBC309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6022D6-4521-4F35-9E78-24BD99BCF334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C4DEF-5EFE-4E31-BDB4-62FCBC309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6022D6-4521-4F35-9E78-24BD99BCF334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C4DEF-5EFE-4E31-BDB4-62FCBC309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6022D6-4521-4F35-9E78-24BD99BCF334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C4DEF-5EFE-4E31-BDB4-62FCBC309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6022D6-4521-4F35-9E78-24BD99BCF334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C4DEF-5EFE-4E31-BDB4-62FCBC309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6022D6-4521-4F35-9E78-24BD99BCF334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C4DEF-5EFE-4E31-BDB4-62FCBC309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6022D6-4521-4F35-9E78-24BD99BCF334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C4DEF-5EFE-4E31-BDB4-62FCBC309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6022D6-4521-4F35-9E78-24BD99BCF334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C4DEF-5EFE-4E31-BDB4-62FCBC309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6022D6-4521-4F35-9E78-24BD99BCF334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C4DEF-5EFE-4E31-BDB4-62FCBC309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6022D6-4521-4F35-9E78-24BD99BCF334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C4DEF-5EFE-4E31-BDB4-62FCBC309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6022D6-4521-4F35-9E78-24BD99BCF334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C4DEF-5EFE-4E31-BDB4-62FCBC309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056022D6-4521-4F35-9E78-24BD99BCF334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4BC4DEF-5EFE-4E31-BDB4-62FCBC309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pull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2%D0%BE%D1%80%D0%B3%D0%BE%D0%B2%D0%B5%D1%86" TargetMode="External"/><Relationship Id="rId2" Type="http://schemas.openxmlformats.org/officeDocument/2006/relationships/hyperlink" Target="https://ru.wikipedia.org/wiki/%D0%A7%D0%B5%D0%BB%D0%BE%D0%B2%D0%B5%D0%BA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071546"/>
            <a:ext cx="7786742" cy="100013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город, в котором мы живем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857760"/>
            <a:ext cx="3857652" cy="157163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dirty="0" err="1" smtClean="0"/>
              <a:t>Жарикова</a:t>
            </a:r>
            <a:r>
              <a:rPr lang="ru-RU" sz="2800" dirty="0" smtClean="0"/>
              <a:t> Инна Анатольевна</a:t>
            </a:r>
          </a:p>
          <a:p>
            <a:endParaRPr lang="en-GB" sz="1800" i="1" dirty="0" smtClean="0"/>
          </a:p>
          <a:p>
            <a:endParaRPr lang="en-GB" sz="1800" i="1" dirty="0" smtClean="0"/>
          </a:p>
          <a:p>
            <a:endParaRPr lang="ru-RU" sz="1800" i="1" dirty="0"/>
          </a:p>
        </p:txBody>
      </p:sp>
      <p:pic>
        <p:nvPicPr>
          <p:cNvPr id="7" name="Рисунок 6" descr="0_76d40_70c02027_XL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942" y="2357430"/>
            <a:ext cx="3053957" cy="4071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SC0380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708" y="2276872"/>
            <a:ext cx="4473332" cy="2376264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Пешеходный </a:t>
            </a:r>
            <a:r>
              <a:rPr lang="ru-RU" sz="3200" b="1" dirty="0" err="1" smtClean="0"/>
              <a:t>светодинамический</a:t>
            </a:r>
            <a:r>
              <a:rPr lang="ru-RU" sz="3200" b="1" dirty="0" smtClean="0"/>
              <a:t> фонтан Геометрия в Балаково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1800" dirty="0" smtClean="0"/>
              <a:t>      Фонтан занимает большую площадь. Высота 48 струй достигает 3 метра.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1026" name="Picture 2" descr="C:\Users\Инна\Desktop\табель\фонтан_балаково_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3140968"/>
            <a:ext cx="4329138" cy="2880320"/>
          </a:xfrm>
          <a:prstGeom prst="rect">
            <a:avLst/>
          </a:prstGeom>
          <a:noFill/>
        </p:spPr>
      </p:pic>
      <p:pic>
        <p:nvPicPr>
          <p:cNvPr id="1027" name="Picture 3" descr="C:\Users\Инна\Desktop\табель\Солдатова Полина 8 групп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988840"/>
            <a:ext cx="3086100" cy="4114800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Вечный огонь в Балаково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1400" dirty="0" smtClean="0"/>
              <a:t>Вечный огонь в Балаково – место памяти для всех горожан и гостей города Балаково. Вокруг него всегда много живых цветов. Огонь горит круглосуточно в память о погибших защитниках Балаково в годы Великой Отечественной Войны.</a:t>
            </a:r>
          </a:p>
          <a:p>
            <a:r>
              <a:rPr lang="ru-RU" sz="1400" dirty="0" smtClean="0"/>
              <a:t>Найти Вечный огонь просто. Он расположен в конце Аллеи Героев – главной улицы города по своему важнейшему значению и смыслу. Район Вечного Огня – это настоящая достопримечательность Балаково. Сюда приходят ветераны войны с внуками и правнуками, школьники на исторические экскурсии, молодожены, чтобы почтить память павших воинов города.</a:t>
            </a:r>
          </a:p>
          <a:p>
            <a:endParaRPr lang="ru-RU" sz="1600" dirty="0"/>
          </a:p>
        </p:txBody>
      </p:sp>
      <p:pic>
        <p:nvPicPr>
          <p:cNvPr id="2050" name="Picture 2" descr="C:\Users\Инна\Desktop\табель\Саймулова Мария 8 групп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7624" y="1628800"/>
            <a:ext cx="3456384" cy="2592288"/>
          </a:xfrm>
          <a:prstGeom prst="rect">
            <a:avLst/>
          </a:prstGeom>
          <a:noFill/>
        </p:spPr>
      </p:pic>
      <p:pic>
        <p:nvPicPr>
          <p:cNvPr id="2051" name="Picture 3" descr="C:\Users\Инна\Desktop\табель\news22062013_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221088"/>
            <a:ext cx="3461824" cy="2306440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Улицы города Балаково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1400" dirty="0" smtClean="0"/>
              <a:t>Заречная улица,  улица  детства,</a:t>
            </a:r>
            <a:br>
              <a:rPr lang="ru-RU" sz="1400" dirty="0" smtClean="0"/>
            </a:br>
            <a:r>
              <a:rPr lang="ru-RU" sz="1400" dirty="0" smtClean="0"/>
              <a:t>роднее и ближе тебя не найдётся.</a:t>
            </a:r>
            <a:br>
              <a:rPr lang="ru-RU" sz="1400" dirty="0" smtClean="0"/>
            </a:br>
            <a:r>
              <a:rPr lang="ru-RU" sz="1400" dirty="0" smtClean="0"/>
              <a:t>Меня наградила богатым наследством - всем тем, что на веки в душе остаётся.</a:t>
            </a:r>
          </a:p>
          <a:p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«Я родом из детства" - знакомо до боли щемящее чувство святой  ностальгии</a:t>
            </a:r>
            <a:br>
              <a:rPr lang="ru-RU" sz="1400" dirty="0" smtClean="0"/>
            </a:br>
            <a:r>
              <a:rPr lang="ru-RU" sz="1400" dirty="0" smtClean="0"/>
              <a:t>За улицей лес, да речушка, да поле</a:t>
            </a:r>
            <a:br>
              <a:rPr lang="ru-RU" sz="1400" dirty="0" smtClean="0"/>
            </a:br>
            <a:r>
              <a:rPr lang="ru-RU" sz="1400" dirty="0" smtClean="0"/>
              <a:t>а там неизвестные дали, стихии.</a:t>
            </a:r>
          </a:p>
          <a:p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Заречная улица, улица детства</a:t>
            </a:r>
            <a:br>
              <a:rPr lang="ru-RU" sz="1400" dirty="0" smtClean="0"/>
            </a:br>
            <a:r>
              <a:rPr lang="ru-RU" sz="1400" dirty="0" smtClean="0"/>
              <a:t>в большую дорогу ты стала тропою</a:t>
            </a:r>
            <a:br>
              <a:rPr lang="ru-RU" sz="1400" dirty="0" smtClean="0"/>
            </a:br>
            <a:r>
              <a:rPr lang="ru-RU" sz="1400" dirty="0" smtClean="0"/>
              <a:t>Храни богатейшее в мире наследство</a:t>
            </a:r>
            <a:br>
              <a:rPr lang="ru-RU" sz="1400" dirty="0" smtClean="0"/>
            </a:br>
            <a:r>
              <a:rPr lang="ru-RU" sz="1400" dirty="0" smtClean="0"/>
              <a:t>Сердца наполняй красотой и любовью!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25602" name="Picture 2" descr="C:\Users\Инна\Desktop\IMG_703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7750" y="1981200"/>
            <a:ext cx="3086100" cy="4114800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6000" dirty="0" smtClean="0"/>
          </a:p>
          <a:p>
            <a:pPr algn="ctr">
              <a:buNone/>
            </a:pPr>
            <a:r>
              <a:rPr lang="ru-RU" sz="6000" dirty="0" smtClean="0"/>
              <a:t>Спасибо за внимание!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85728"/>
            <a:ext cx="7600976" cy="1000132"/>
          </a:xfrm>
        </p:spPr>
        <p:txBody>
          <a:bodyPr/>
          <a:lstStyle/>
          <a:p>
            <a:r>
              <a:rPr lang="ru-RU" sz="5400" dirty="0" smtClean="0"/>
              <a:t>Балаково</a:t>
            </a:r>
            <a:endParaRPr lang="ru-RU" sz="5400" dirty="0"/>
          </a:p>
        </p:txBody>
      </p:sp>
      <p:pic>
        <p:nvPicPr>
          <p:cNvPr id="5" name="Рисунок 4" descr="86486933_6596076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71612"/>
            <a:ext cx="3643338" cy="48334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357686" y="2071678"/>
            <a:ext cx="4071966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>
                <a:latin typeface="Constantia" pitchFamily="18" charset="0"/>
              </a:rPr>
              <a:t>Город наш украшает Волга</a:t>
            </a:r>
            <a:br>
              <a:rPr lang="ru-RU" dirty="0">
                <a:latin typeface="Constantia" pitchFamily="18" charset="0"/>
              </a:rPr>
            </a:br>
            <a:r>
              <a:rPr lang="ru-RU" dirty="0">
                <a:latin typeface="Constantia" pitchFamily="18" charset="0"/>
              </a:rPr>
              <a:t>Каналы в свете лучей, </a:t>
            </a:r>
            <a:br>
              <a:rPr lang="ru-RU" dirty="0">
                <a:latin typeface="Constantia" pitchFamily="18" charset="0"/>
              </a:rPr>
            </a:br>
            <a:r>
              <a:rPr lang="ru-RU" dirty="0">
                <a:latin typeface="Constantia" pitchFamily="18" charset="0"/>
              </a:rPr>
              <a:t>Наш город живет очень долго</a:t>
            </a:r>
            <a:br>
              <a:rPr lang="ru-RU" dirty="0">
                <a:latin typeface="Constantia" pitchFamily="18" charset="0"/>
              </a:rPr>
            </a:br>
            <a:r>
              <a:rPr lang="ru-RU" dirty="0">
                <a:latin typeface="Constantia" pitchFamily="18" charset="0"/>
              </a:rPr>
              <a:t>С годами становится лучше, родней</a:t>
            </a:r>
          </a:p>
        </p:txBody>
      </p:sp>
      <p:pic>
        <p:nvPicPr>
          <p:cNvPr id="8" name="Содержимое 7" descr="S6003907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4214810" y="3500438"/>
            <a:ext cx="3626059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«</a:t>
            </a:r>
            <a: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Волжская Венеция»</a:t>
            </a:r>
            <a:endParaRPr lang="ru-RU" dirty="0"/>
          </a:p>
        </p:txBody>
      </p:sp>
      <p:pic>
        <p:nvPicPr>
          <p:cNvPr id="11" name="Содержимое 10" descr="320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999974" y="1714488"/>
            <a:ext cx="4001158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341973ed250a9c4791ee48335a17ed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67791" y="4194925"/>
            <a:ext cx="3990160" cy="266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saratovskoe_vodohranilische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1785926"/>
            <a:ext cx="3524275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Водохранилище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85728"/>
            <a:ext cx="7772400" cy="1143008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Достопримечательности Балаково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14348" y="1785926"/>
            <a:ext cx="7772400" cy="4329114"/>
          </a:xfrm>
        </p:spPr>
        <p:txBody>
          <a:bodyPr/>
          <a:lstStyle/>
          <a:p>
            <a:pPr algn="ctr"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                  </a:t>
            </a:r>
            <a:r>
              <a:rPr lang="ru-RU" sz="2400" dirty="0" smtClean="0">
                <a:solidFill>
                  <a:srgbClr val="FF0000"/>
                </a:solidFill>
              </a:rPr>
              <a:t>Особняк купца Голованова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                   (ныне – Музей истории города)</a:t>
            </a:r>
          </a:p>
          <a:p>
            <a:pPr>
              <a:buNone/>
            </a:pPr>
            <a:r>
              <a:rPr lang="ru-RU" sz="1800" dirty="0" smtClean="0"/>
              <a:t>            В фондах музея истории насчитывается более шести тысяч единиц хранения, в которые входят коллекции живописи, прикладного искусства и другое.         </a:t>
            </a:r>
            <a:endParaRPr lang="ru-RU" sz="1800" dirty="0"/>
          </a:p>
        </p:txBody>
      </p:sp>
      <p:pic>
        <p:nvPicPr>
          <p:cNvPr id="7" name="Рисунок 6" descr="744d36__30d6b2852d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3617639"/>
            <a:ext cx="4320480" cy="3240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Музей "Усадьба П.М.Мальцева"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1800" dirty="0" smtClean="0"/>
              <a:t>      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</a:t>
            </a:r>
            <a:r>
              <a:rPr lang="ru-RU" sz="1800" dirty="0" err="1" smtClean="0"/>
              <a:t>Паисий</a:t>
            </a:r>
            <a:r>
              <a:rPr lang="ru-RU" sz="1800" dirty="0" smtClean="0"/>
              <a:t> Михайлович Мальцев - купец. На его деньги в Балаково был построены православный храм  - церковь. Делом всей жизни Мальцева было собирание редких книг, коллекций картин и другое.</a:t>
            </a:r>
          </a:p>
          <a:p>
            <a:r>
              <a:rPr lang="ru-RU" sz="2000" b="1" dirty="0" smtClean="0"/>
              <a:t>Купец</a:t>
            </a:r>
            <a:r>
              <a:rPr lang="ru-RU" sz="2000" dirty="0" smtClean="0"/>
              <a:t> — </a:t>
            </a:r>
            <a:r>
              <a:rPr lang="ru-RU" sz="2000" dirty="0" smtClean="0">
                <a:hlinkClick r:id="rId2" tooltip="Человек"/>
              </a:rPr>
              <a:t>человек</a:t>
            </a:r>
            <a:r>
              <a:rPr lang="ru-RU" sz="2000" dirty="0" smtClean="0"/>
              <a:t> (</a:t>
            </a:r>
            <a:r>
              <a:rPr lang="ru-RU" sz="2000" u="sng" dirty="0" smtClean="0">
                <a:hlinkClick r:id="rId3" tooltip="Торговец"/>
              </a:rPr>
              <a:t>торговец</a:t>
            </a:r>
            <a:r>
              <a:rPr lang="ru-RU" sz="2000" dirty="0" smtClean="0"/>
              <a:t>)</a:t>
            </a:r>
            <a:endParaRPr lang="ru-RU" sz="2000" dirty="0"/>
          </a:p>
        </p:txBody>
      </p:sp>
      <p:pic>
        <p:nvPicPr>
          <p:cNvPr id="5" name="Содержимое 4" descr="148201-004-D5080031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117140" y="2564904"/>
            <a:ext cx="4564245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Церковь Троицы </a:t>
            </a:r>
            <a:r>
              <a:rPr lang="ru-RU" sz="2800" dirty="0" err="1" smtClean="0"/>
              <a:t>Живоначальной</a:t>
            </a:r>
            <a:r>
              <a:rPr lang="ru-RU" sz="2800" dirty="0" smtClean="0"/>
              <a:t>. Архитектор  Ф.О. </a:t>
            </a:r>
            <a:r>
              <a:rPr lang="ru-RU" sz="2800" dirty="0" err="1" smtClean="0"/>
              <a:t>Шехтель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z="1800" dirty="0" smtClean="0"/>
          </a:p>
          <a:p>
            <a:r>
              <a:rPr lang="ru-RU" sz="1800" dirty="0" smtClean="0"/>
              <a:t>Место для строительства храма выбрали живописное, на высоком берегу реки </a:t>
            </a:r>
            <a:r>
              <a:rPr lang="ru-RU" sz="1800" dirty="0" err="1" smtClean="0"/>
              <a:t>Балаковка</a:t>
            </a:r>
            <a:r>
              <a:rPr lang="ru-RU" sz="1800" dirty="0" smtClean="0"/>
              <a:t>, хорошо просматриваемое с проплывающих по Волге судов. Белокаменный храм с колокольней, был выстроен из дорогого  камня скальной породы.</a:t>
            </a:r>
            <a:endParaRPr lang="ru-RU" sz="1800" dirty="0"/>
          </a:p>
        </p:txBody>
      </p:sp>
      <p:pic>
        <p:nvPicPr>
          <p:cNvPr id="5" name="Содержимое 4" descr="5373233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060848"/>
            <a:ext cx="4732148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428604"/>
            <a:ext cx="7772400" cy="1071570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sz="3600" dirty="0" smtClean="0"/>
              <a:t>Саратовская ГЭС в Балаково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14282" y="1981200"/>
            <a:ext cx="4214842" cy="2019304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ru-RU" sz="2000" dirty="0" smtClean="0">
                <a:solidFill>
                  <a:schemeClr val="tx1"/>
                </a:solidFill>
                <a:latin typeface="Constantia" pitchFamily="18" charset="0"/>
              </a:rPr>
              <a:t>Веками </a:t>
            </a:r>
            <a:r>
              <a:rPr lang="ru-RU" sz="2000" dirty="0">
                <a:solidFill>
                  <a:schemeClr val="tx1"/>
                </a:solidFill>
                <a:latin typeface="Constantia" pitchFamily="18" charset="0"/>
              </a:rPr>
              <a:t>трудится Волга </a:t>
            </a:r>
            <a:br>
              <a:rPr lang="ru-RU" sz="2000" dirty="0">
                <a:solidFill>
                  <a:schemeClr val="tx1"/>
                </a:solidFill>
                <a:latin typeface="Constantia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Constantia" pitchFamily="18" charset="0"/>
              </a:rPr>
              <a:t> Стала морем надолго. </a:t>
            </a:r>
            <a:br>
              <a:rPr lang="ru-RU" sz="2000" dirty="0">
                <a:solidFill>
                  <a:schemeClr val="tx1"/>
                </a:solidFill>
                <a:latin typeface="Constantia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Constantia" pitchFamily="18" charset="0"/>
              </a:rPr>
              <a:t> </a:t>
            </a:r>
            <a:r>
              <a:rPr lang="ru-RU" sz="2000" dirty="0" smtClean="0">
                <a:solidFill>
                  <a:schemeClr val="tx1"/>
                </a:solidFill>
                <a:latin typeface="Constantia" pitchFamily="18" charset="0"/>
              </a:rPr>
              <a:t>В </a:t>
            </a:r>
            <a:r>
              <a:rPr lang="ru-RU" sz="2000" dirty="0">
                <a:solidFill>
                  <a:schemeClr val="tx1"/>
                </a:solidFill>
                <a:latin typeface="Constantia" pitchFamily="18" charset="0"/>
              </a:rPr>
              <a:t>теле плотин –</a:t>
            </a:r>
            <a:br>
              <a:rPr lang="ru-RU" sz="2000" dirty="0">
                <a:solidFill>
                  <a:schemeClr val="tx1"/>
                </a:solidFill>
                <a:latin typeface="Constantia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Constantia" pitchFamily="18" charset="0"/>
              </a:rPr>
              <a:t> Море </a:t>
            </a:r>
            <a:r>
              <a:rPr lang="ru-RU" sz="2000" dirty="0">
                <a:solidFill>
                  <a:schemeClr val="tx1"/>
                </a:solidFill>
                <a:latin typeface="Constantia" pitchFamily="18" charset="0"/>
              </a:rPr>
              <a:t>крутит лопатки турбин. </a:t>
            </a:r>
            <a:r>
              <a:rPr lang="ru-RU" sz="2400" dirty="0">
                <a:solidFill>
                  <a:schemeClr val="tx1"/>
                </a:solidFill>
                <a:latin typeface="Constantia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Constantia" pitchFamily="18" charset="0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7" name="Содержимое 6" descr="balakovo_vodohranilische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7" y="3500438"/>
            <a:ext cx="3532475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357686" y="4429132"/>
            <a:ext cx="407196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Constantia" pitchFamily="18" charset="0"/>
            </a:endParaRPr>
          </a:p>
          <a:p>
            <a:endParaRPr lang="ru-RU" dirty="0" smtClean="0">
              <a:latin typeface="Constantia" pitchFamily="18" charset="0"/>
            </a:endParaRPr>
          </a:p>
          <a:p>
            <a:r>
              <a:rPr lang="ru-RU" dirty="0" smtClean="0">
                <a:latin typeface="Constantia" pitchFamily="18" charset="0"/>
              </a:rPr>
              <a:t>В городе Балаково была построена строителями Саратовская Гидроэлектростанция. ГЭС вырабатывает электроэнергию, чтобы в наших  домах всегда горел свет.</a:t>
            </a:r>
          </a:p>
          <a:p>
            <a:endParaRPr lang="ru-RU" dirty="0"/>
          </a:p>
        </p:txBody>
      </p:sp>
      <p:pic>
        <p:nvPicPr>
          <p:cNvPr id="1026" name="Picture 2" descr="C:\Users\Инна\Documents\фото Лизы0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3" y="1988840"/>
            <a:ext cx="4207771" cy="2592288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r>
              <a:rPr lang="ru-RU" sz="1800" dirty="0" smtClean="0"/>
              <a:t>Сегодня театр очень популярен и </a:t>
            </a:r>
          </a:p>
          <a:p>
            <a:pPr>
              <a:buNone/>
            </a:pPr>
            <a:r>
              <a:rPr lang="ru-RU" sz="1800" dirty="0" smtClean="0"/>
              <a:t>      сюда приезжают гости из других городов, чтобы посмотреть спектакли. В театре  работают заслуженные артисты. В театре показывают  спектакли как для взрослых, так и для детей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2051" name="Picture 3" descr="C:\Users\Инна\Desktop\шестая групп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7" y="2817912"/>
            <a:ext cx="2880320" cy="3967657"/>
          </a:xfrm>
          <a:prstGeom prst="rect">
            <a:avLst/>
          </a:prstGeom>
          <a:noFill/>
        </p:spPr>
      </p:pic>
      <p:pic>
        <p:nvPicPr>
          <p:cNvPr id="2053" name="Picture 5" descr="http://www.sport.saratov.gov.ru/upload/medialibrary/096/0963d3a3f7dea96a94dba4c494d7ba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0"/>
            <a:ext cx="8199491" cy="3024335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Парки Балаково</a:t>
            </a:r>
            <a:endParaRPr lang="ru-RU" dirty="0"/>
          </a:p>
        </p:txBody>
      </p:sp>
      <p:pic>
        <p:nvPicPr>
          <p:cNvPr id="24578" name="Picture 2" descr="C:\Users\Инна\Desktop\детский-парк_балаково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3275856" cy="2155169"/>
          </a:xfrm>
          <a:prstGeom prst="rect">
            <a:avLst/>
          </a:prstGeom>
          <a:noFill/>
        </p:spPr>
      </p:pic>
      <p:pic>
        <p:nvPicPr>
          <p:cNvPr id="24579" name="Picture 3" descr="C:\Users\Инна\Desktop\DSC_010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437112"/>
            <a:ext cx="2808312" cy="2106234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933056"/>
            <a:ext cx="4032448" cy="264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139952" y="1556791"/>
            <a:ext cx="396044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Парки Балаково становятся одним из главных мест развлечений города. Обычно они имеют красиво оформленную зеленую территорию с пешеходными тропами и зонами для отдыха. Многие жители отправляются сюда спокойно отдохнуть после напряженного дня, провести время на свежем воздухе либо полюбоваться красивыми фонтанами в парках Балаково. Парки Балаково, это место, где просто прекрасно погулять.</a:t>
            </a:r>
            <a:endParaRPr lang="ru-RU" sz="1600" dirty="0"/>
          </a:p>
        </p:txBody>
      </p:sp>
    </p:spTree>
  </p:cSld>
  <p:clrMapOvr>
    <a:masterClrMapping/>
  </p:clrMapOvr>
  <p:transition>
    <p:pull/>
  </p:transition>
</p:sld>
</file>

<file path=ppt/theme/theme1.xml><?xml version="1.0" encoding="utf-8"?>
<a:theme xmlns:a="http://schemas.openxmlformats.org/drawingml/2006/main" name="Tabs Two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Tabs Two</Template>
  <TotalTime>447</TotalTime>
  <Words>387</Words>
  <Application>Microsoft Office PowerPoint</Application>
  <PresentationFormat>Экран (4:3)</PresentationFormat>
  <Paragraphs>43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Tabs Two</vt:lpstr>
      <vt:lpstr> город, в котором мы живем</vt:lpstr>
      <vt:lpstr>Балаково</vt:lpstr>
      <vt:lpstr>«Волжская Венеция»</vt:lpstr>
      <vt:lpstr>Достопримечательности Балаково</vt:lpstr>
      <vt:lpstr>Музей "Усадьба П.М.Мальцева" </vt:lpstr>
      <vt:lpstr>Церковь Троицы Живоначальной. Архитектор  Ф.О. Шехтель</vt:lpstr>
      <vt:lpstr>Саратовская ГЭС в Балаково</vt:lpstr>
      <vt:lpstr>Презентация PowerPoint</vt:lpstr>
      <vt:lpstr>Парки Балаково</vt:lpstr>
      <vt:lpstr>Пешеходный светодинамический фонтан Геометрия в Балаково </vt:lpstr>
      <vt:lpstr>Вечный огонь в Балаково</vt:lpstr>
      <vt:lpstr>Улицы города Балаково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город</dc:title>
  <dc:creator>Хозяин</dc:creator>
  <cp:lastModifiedBy>Татьяна</cp:lastModifiedBy>
  <cp:revision>54</cp:revision>
  <dcterms:created xsi:type="dcterms:W3CDTF">2012-08-04T19:02:58Z</dcterms:created>
  <dcterms:modified xsi:type="dcterms:W3CDTF">2020-11-13T17:49:43Z</dcterms:modified>
</cp:coreProperties>
</file>