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6" r:id="rId4"/>
    <p:sldId id="257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>
        <p:scale>
          <a:sx n="50" d="100"/>
          <a:sy n="50" d="100"/>
        </p:scale>
        <p:origin x="-1362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D0978-A011-4CED-B697-24B2D53A6BB2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805E2-B2D9-4FD4-819A-38979D825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6672" y="1608325"/>
            <a:ext cx="590465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Целый день в Интернете от утра до утра,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проходит прекрасная жизни пора,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окном, то зима, то весна, вот и лето,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как излечиться от Интернета?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Пытался себя отлепить от экрана,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Пыталась и бабушка, тетя и мама,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всё бесполезно, я снова прилип,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Смотрю в интернете любимый свой клип.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Наверно до пенсии будут сидеть,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Успею уже постареть, облысеть,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 вот не поздно, хочу оторваться,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манит меня сетевое пространство!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Lo0w-iOcoy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4300" y="-571500"/>
            <a:ext cx="70866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4P84YhYndf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4300" y="-571500"/>
            <a:ext cx="70866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98xi2LbUeG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4300" y="-571500"/>
            <a:ext cx="70866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ownloads\pSZSdvrnkf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4300" y="-571500"/>
            <a:ext cx="70866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195418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0648" y="1403648"/>
            <a:ext cx="6408711" cy="7056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2020-11-07T11:17:48Z</dcterms:created>
  <dcterms:modified xsi:type="dcterms:W3CDTF">2020-11-08T14:55:50Z</dcterms:modified>
</cp:coreProperties>
</file>