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62" r:id="rId4"/>
    <p:sldId id="258" r:id="rId5"/>
    <p:sldId id="264" r:id="rId6"/>
    <p:sldId id="259" r:id="rId7"/>
    <p:sldId id="265" r:id="rId8"/>
    <p:sldId id="261" r:id="rId9"/>
    <p:sldId id="266" r:id="rId10"/>
    <p:sldId id="272" r:id="rId11"/>
    <p:sldId id="267" r:id="rId12"/>
    <p:sldId id="274" r:id="rId13"/>
    <p:sldId id="273" r:id="rId14"/>
    <p:sldId id="275" r:id="rId15"/>
    <p:sldId id="269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858DD-E6BB-4022-BFBA-1B11A188F338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5407-6A78-4CE2-B7D1-93FC31ECD0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</a:t>
            </a:r>
            <a:endParaRPr lang="ru-RU" dirty="0"/>
          </a:p>
        </p:txBody>
      </p:sp>
      <p:pic>
        <p:nvPicPr>
          <p:cNvPr id="4" name="Рисунок 3" descr="oboik.ru_334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187624" y="692696"/>
            <a:ext cx="6400800" cy="33123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«День рождения 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 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</a:rPr>
              <a:t>Деда Мороза»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Воспитатель: Апанасенко Ольга Сергеевна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alter-tour.ru/userfiles/ckfinder/2/images/%D0%A2%D1%83%D1%80%D1%8B%20%D0%B2%20%D0%A3%D1%81%D1%82%D1%8E%D0%B3%282%2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9114__wallpapers-schneeflocken-hintergrund-schnee-gdefon-original-snezhinki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8924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Юность Деда Мороза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И когда настала пора сменить отца на тяжелом морозном поприще, юный Дед Мороз решил: «Я сделаю все, чтобы доставлять детишкам радость. Я каждый год буду дарить им подарки, выполнять все их пожелания. Тогда малыши вырастут умными и добрыми». Купил наш Дед Мороз огромный мешок, в который стал складывать многочисленные подарки. А в новогоднюю ночь он тайком пробирался в дома, где жили маленькие ребятишки, и прятал подарки под елку. Так появилась новогодняя традиция, существующая и поныне.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031__christmas-colours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474345"/>
            <a:ext cx="78843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Дед Мороз в наше время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Дед Мороз со Снегурочкой приходят на все детские новогодние утренники. Дети с нетерпением ждут дорогого волшебника. По мановению жезла Деда Мороза зажигаются огни на новогодней елке.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 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В декабре 1998 года из Лапландии Дед Мороз перебрался в Великий Устюг, ставший отныне его вотчиной. В своей резиденции он много работает. Дед Мороз идет в ногу с современностью: освоил компьютер, ведет собственный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блог</a:t>
            </a:r>
            <a:r>
              <a:rPr lang="ru-RU" sz="2400" b="1" i="1" dirty="0" smtClean="0">
                <a:solidFill>
                  <a:srgbClr val="002060"/>
                </a:solidFill>
              </a:rPr>
              <a:t> в интернете, а его посох подключен к системе ГЛОНАСС. С 2005 года в России стали всенародно отмечать День рождения Деда Мороза. Ежегодно, 18 ноября, Дед Мороз и Снегурочка встречают огромное количество гостей, которые съезжаются на празднества со всего света.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oxterrier.biz/wp-content/uploads/2015/08/ded_moro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017.radikal.ru/i444/1111/f3/28b690e96d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9114__wallpapers-schneeflocken-hintergrund-schnee-gdefon-original-snezhinki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260649"/>
            <a:ext cx="756084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Празднования по случаю Дня рождения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В День рождения Деда Мороза в Великом Устюге зажигаются огни на первой российской новогодней елке. Веселье, танцы, хороводы с городской площади перемещаются в резиденцию.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После окончания юбилейных торжеств Дед Мороз отправится в рабочую поездку по России, чтобы лично удостовериться в полной готовности каждого города к встрече Нового  года.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9114__wallpapers-schneeflocken-hintergrund-schnee-gdefon-original-snezhinki_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363915"/>
            <a:ext cx="756084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 </a:t>
            </a:r>
          </a:p>
          <a:p>
            <a:pPr algn="ctr"/>
            <a:endParaRPr lang="ru-RU" sz="5400" b="1" i="1" dirty="0" smtClean="0">
              <a:solidFill>
                <a:srgbClr val="FF0000"/>
              </a:solidFill>
            </a:endParaRPr>
          </a:p>
          <a:p>
            <a:pPr algn="ctr"/>
            <a:endParaRPr lang="ru-RU" sz="5400" b="1" i="1" dirty="0" smtClean="0">
              <a:solidFill>
                <a:srgbClr val="FF0000"/>
              </a:solidFill>
            </a:endParaRPr>
          </a:p>
          <a:p>
            <a:pPr algn="ctr"/>
            <a:endParaRPr lang="ru-RU" sz="5400" b="1" i="1" dirty="0" smtClean="0">
              <a:solidFill>
                <a:srgbClr val="FF0000"/>
              </a:solidFill>
            </a:endParaRPr>
          </a:p>
          <a:p>
            <a:pPr algn="ctr"/>
            <a:endParaRPr lang="ru-RU" sz="5400" b="1" i="1" dirty="0" smtClean="0">
              <a:solidFill>
                <a:srgbClr val="FF0000"/>
              </a:solidFill>
            </a:endParaRPr>
          </a:p>
          <a:p>
            <a:pPr algn="ctr"/>
            <a:endParaRPr lang="ru-RU" sz="5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cs625324.vk.me/v625324220/c98c/SBdaA2dzNm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3284984"/>
            <a:ext cx="6948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latin typeface="Algerian" pitchFamily="82" charset="0"/>
                <a:cs typeface="Aharoni" pitchFamily="2" charset="-79"/>
              </a:rPr>
              <a:t>18 </a:t>
            </a:r>
            <a:r>
              <a:rPr lang="ru-RU" sz="9600" b="1" dirty="0" smtClean="0">
                <a:solidFill>
                  <a:srgbClr val="FF0000"/>
                </a:solidFill>
                <a:cs typeface="Aharoni" pitchFamily="2" charset="-79"/>
              </a:rPr>
              <a:t>ноября</a:t>
            </a:r>
            <a:endParaRPr lang="ru-RU" sz="9600" b="1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_novyy_god_vetki_91130_3840x21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1305342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Все мы с раннего детства уже привыкли, что с новогодними праздниками к нам в дом приходит Дед Мороз. Он дарит подарки, о которых мы мечтали целый год. Современные детишки пишут Дедушке Морозу письма-просьбы, а Дед Мороз старается исполнить все пожелания. Но есть один день в году, когда поздравления принимает сам Дед Мороз. Этот день приходится на 18 ноября. Родился Дед Мороз более двух тысячелетий назад, поэтому определить его возраст с точностью до года достаточно трудно. А дату Дня рождения зимнего волшебника придумали сами ребятишки.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1.m24.ru/c/331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971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ikmi.ru/assets/images/icons/vol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13" y="-134938"/>
            <a:ext cx="1714500" cy="76200"/>
          </a:xfrm>
          <a:prstGeom prst="rect">
            <a:avLst/>
          </a:prstGeom>
          <a:noFill/>
        </p:spPr>
      </p:pic>
      <p:pic>
        <p:nvPicPr>
          <p:cNvPr id="4" name="Рисунок 3" descr="32031__christmas-colours_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209728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  Прадеды Деда Мороза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Рождение трех прадедов современного Деда Мороза пришлось на времена древних восточнославянских племен, поклоняющихся языческим божествам. Работали они духами холода, а звали их Трескун, Карачун и Зимник.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Нельзя сказать, что Трескун был духом добрым. Занимался он делами жуткими: насылал на землю стужу, губил посевы, морозил людей и животных. Люди пытались откупиться от злого духа заговорами да подарками, приносили ему кашу, кисель, уговаривали пощадить посевы и скот. Трескун оставался непреклонен.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Карачун обитал под землей. Он превращал в лед воду в колодцах, родниках, замораживал реки. А людям вообще не советовали с ним встречаться, плачевны были последствия таких встреч. Да что долго рассказывать, его лицо говорит само за себя.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Arial" charset="0"/>
              </a:rPr>
              <a:t>Зимник же был сутулым старичком низенького роста, с длинной белой бородой. В руке держал он железную булаву. К чему та булава прикасалась, то в лед превращалось, гласили народные предания.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orsar-travel.ru/tours/image/photo/image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302359"/>
            <a:ext cx="882047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Деды нашего Деда Мороза и появление снегурочки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Постепенно духи холода из древних поверий стали плавно перетекать в народное творчество: появился в сказаниях Мороз-воевода, дед нашего героя. Предания гласят, что был он чуть добрее своих лютых предков. Вскоре вышла в свет литературная обработка Одоевского, объединившая мифы и сказания. В ней пред нами впервые предстает уже несколько подобревший (в сравнении с предками) старик Мороз Иванович. Через небольшой промежуток времени появилась в народном творчестве и литературе Снегурочка.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Кое-кто из историков и летописцев высказывал предположение, что Снегурочка приходится внучкой Морозу Ивановичу. Но документальных фактов, подтверждающих родство, пока найти не удалось.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На лето все многочисленное семейство Морозовых отправлялось в Лапландию, где можно было отдохнуть от жары и подготовиться к предстоящей российской зиме. Там старейшины проводили совещания, а для молодежи устраивались вечеринки.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bs.twimg.com/media/B2uBwvcCYAIr5sZ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856895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Родители Деда Мороза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На одной из таких вечеринок и познакомились родители нашего Дедушки Мороза. Молодые понравились друг другу. Скоро сыграли веселую свадьбу.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Бабушка нашего Деда Мороза  души не чаяла в невестке. Жили молодые счастливо и холодно, в полном достатке.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Детство Деда Мороза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Прошло время, родился у них наследник, нынешний Дед Мороз. Сначала малыш немного боялся своего строгого отца, но со временем привык и стал очень послушным.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Маленький Дед Мороз очень подружился с лесными зверушками, снеговиками и юными снегурочками. Малышня дружно играла, танцевала, веселилась. Счастливое детство заложило в характере будущего Деда Мороза доброту, отзывчивость, готовность прийти на помощь.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Отец баловал </a:t>
            </a:r>
            <a:r>
              <a:rPr lang="ru-RU" sz="2000" b="1" i="1" dirty="0" err="1" smtClean="0">
                <a:solidFill>
                  <a:srgbClr val="C00000"/>
                </a:solidFill>
              </a:rPr>
              <a:t>сынишку-мороза</a:t>
            </a:r>
            <a:r>
              <a:rPr lang="ru-RU" sz="2000" b="1" i="1" dirty="0" smtClean="0">
                <a:solidFill>
                  <a:srgbClr val="C00000"/>
                </a:solidFill>
              </a:rPr>
              <a:t>, дарил ему на Новый год то, о чем малыш мечтал.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 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137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Aharoni</vt:lpstr>
      <vt:lpstr>Algerian</vt:lpstr>
      <vt:lpstr>Arial</vt:lpstr>
      <vt:lpstr>Arial Black</vt:lpstr>
      <vt:lpstr>Calibri</vt:lpstr>
      <vt:lpstr>Тема Office</vt:lpstr>
      <vt:lpstr>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София</dc:creator>
  <cp:lastModifiedBy>Пользователь</cp:lastModifiedBy>
  <cp:revision>15</cp:revision>
  <dcterms:created xsi:type="dcterms:W3CDTF">2015-11-02T16:46:06Z</dcterms:created>
  <dcterms:modified xsi:type="dcterms:W3CDTF">2020-11-13T13:52:07Z</dcterms:modified>
</cp:coreProperties>
</file>