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81A44D1-D1E9-4A36-B89C-829A4A50FD2E}" type="datetimeFigureOut">
              <a:rPr lang="ru-RU" smtClean="0"/>
              <a:t>08.02.2019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37CC09-B10C-4E88-A1AE-B3590D1645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836712"/>
            <a:ext cx="7772400" cy="1656184"/>
          </a:xfrm>
        </p:spPr>
        <p:txBody>
          <a:bodyPr>
            <a:normAutofit/>
          </a:bodyPr>
          <a:lstStyle/>
          <a:p>
            <a:pPr algn="ctr"/>
            <a:r>
              <a:rPr lang="de-DE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Einkaufen</a:t>
            </a:r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Ротенбург\medium_20101027082713220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564904"/>
            <a:ext cx="5629398" cy="3514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Ротенбург\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43514" cy="543493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5877272"/>
          <a:ext cx="6096000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91680" y="692695"/>
          <a:ext cx="5976664" cy="4680522"/>
        </p:xfrm>
        <a:graphic>
          <a:graphicData uri="http://schemas.openxmlformats.org/drawingml/2006/table">
            <a:tbl>
              <a:tblPr/>
              <a:tblGrid>
                <a:gridCol w="2967429"/>
                <a:gridCol w="3009235"/>
              </a:tblGrid>
              <a:tr h="89171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Obst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Eier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Gemüse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Kuchen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Kaffee</a:t>
                      </a:r>
                      <a:endParaRPr lang="ru-RU" sz="2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Schokolade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Getränke</a:t>
                      </a:r>
                      <a:endParaRPr lang="ru-RU" sz="2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Brot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720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Fleisch</a:t>
                      </a:r>
                      <a:endParaRPr lang="ru-RU" sz="2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Milchprodukte</a:t>
                      </a:r>
                      <a:endParaRPr lang="ru-RU" sz="2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02012" y="5661247"/>
          <a:ext cx="2339975" cy="630936"/>
        </p:xfrm>
        <a:graphic>
          <a:graphicData uri="http://schemas.openxmlformats.org/drawingml/2006/table">
            <a:tbl>
              <a:tblPr/>
              <a:tblGrid>
                <a:gridCol w="2339975"/>
              </a:tblGrid>
              <a:tr h="57606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Kasse</a:t>
                      </a:r>
                      <a:endParaRPr lang="ru-RU" sz="3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644008" y="1412776"/>
            <a:ext cx="504056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283968" y="1556792"/>
            <a:ext cx="792088" cy="15121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283968" y="3140968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4355976" y="3140968"/>
            <a:ext cx="720080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355976" y="4077072"/>
            <a:ext cx="936104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5004048" y="5085184"/>
            <a:ext cx="288032" cy="72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Danke für die Arbeit!!</a:t>
            </a:r>
            <a:endParaRPr lang="ru-RU" sz="8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user\Desktop\Ротенбург\th_novogodnie-_17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1187" y="3860533"/>
            <a:ext cx="3573021" cy="2376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Metzgerei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484784"/>
            <a:ext cx="4157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Bäckerei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23488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Buchhandlung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2996952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das Spielwarengeschäft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9" y="386104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der Einkaufszettel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4653136"/>
            <a:ext cx="5112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der Einkaufswagen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5301208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Gewürze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836712"/>
            <a:ext cx="3401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das Portemonnaie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1772816"/>
            <a:ext cx="5167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das Lebensmittelgeschäft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4008" y="2420888"/>
            <a:ext cx="2073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Bohnen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3212976"/>
            <a:ext cx="250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Radieschen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6056" y="4005064"/>
            <a:ext cx="2373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das Hähnchen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8064" y="4869160"/>
            <a:ext cx="27674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Pflaumen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отенбург\8717269TitelTitelProduk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8511346" cy="541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отенбург\picture_10062_default_10062_090_ko_rosgarten_kinderbuch_gross_patrick-oliver-hewer_intownguide.inf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548680"/>
            <a:ext cx="7800804" cy="5854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отенбург\Ladeninn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232" y="594138"/>
            <a:ext cx="8349240" cy="5571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Ротенбург\13651558415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558" y="405000"/>
            <a:ext cx="7970889" cy="5976328"/>
          </a:xfrm>
          <a:prstGeom prst="rect">
            <a:avLst/>
          </a:prstGeom>
          <a:noFill/>
        </p:spPr>
      </p:pic>
      <p:pic>
        <p:nvPicPr>
          <p:cNvPr id="5123" name="Picture 3" descr="C:\Users\user\Desktop\Ротенбург\cms-image-0000004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отенбург\wochenmarkt_80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620000" cy="521017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864096"/>
          </a:xfrm>
        </p:spPr>
        <p:txBody>
          <a:bodyPr>
            <a:normAutofit/>
          </a:bodyPr>
          <a:lstStyle/>
          <a:p>
            <a:pPr algn="ctr"/>
            <a:r>
              <a:rPr lang="de-DE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Waltraut kauft auf dem Wochenmarkt ein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55576" y="548680"/>
            <a:ext cx="309634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Am Samstag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6016" y="1052736"/>
            <a:ext cx="316835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Sehr gerne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636912"/>
            <a:ext cx="324036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Viele Früchte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3068960"/>
            <a:ext cx="446449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Äpfel, Orangen, Birnen, Pflaumen, Bohne, Karotten, Radieschen und Salat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4293096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Hähnchen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4869160"/>
            <a:ext cx="288032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Blumenstrau</a:t>
            </a:r>
            <a:r>
              <a:rPr lang="de-DE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ß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1600" y="5517232"/>
            <a:ext cx="316835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Viele Freunde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Ротенбург\pf_6039.png"/>
          <p:cNvPicPr>
            <a:picLocks noChangeAspect="1" noChangeArrowheads="1"/>
          </p:cNvPicPr>
          <p:nvPr/>
        </p:nvPicPr>
        <p:blipFill>
          <a:blip r:embed="rId2" cstate="print"/>
          <a:srcRect t="13122" r="67367" b="10324"/>
          <a:stretch>
            <a:fillRect/>
          </a:stretch>
        </p:blipFill>
        <p:spPr bwMode="auto">
          <a:xfrm>
            <a:off x="1043608" y="980728"/>
            <a:ext cx="3600400" cy="4968552"/>
          </a:xfrm>
          <a:prstGeom prst="rect">
            <a:avLst/>
          </a:prstGeom>
          <a:noFill/>
        </p:spPr>
      </p:pic>
      <p:pic>
        <p:nvPicPr>
          <p:cNvPr id="7171" name="Picture 3" descr="C:\Users\user\Desktop\Ротенбург\img200925.jpg"/>
          <p:cNvPicPr>
            <a:picLocks noChangeAspect="1" noChangeArrowheads="1"/>
          </p:cNvPicPr>
          <p:nvPr/>
        </p:nvPicPr>
        <p:blipFill>
          <a:blip r:embed="rId3" cstate="print"/>
          <a:srcRect l="57798" t="8335"/>
          <a:stretch>
            <a:fillRect/>
          </a:stretch>
        </p:blipFill>
        <p:spPr bwMode="auto">
          <a:xfrm>
            <a:off x="4644008" y="980728"/>
            <a:ext cx="3816424" cy="4924541"/>
          </a:xfrm>
          <a:prstGeom prst="rect">
            <a:avLst/>
          </a:prstGeom>
          <a:noFill/>
        </p:spPr>
      </p:pic>
      <p:pic>
        <p:nvPicPr>
          <p:cNvPr id="7174" name="Picture 6" descr="C:\Users\user\Desktop\Ротенбург\liebe-dich--hande--papierbogen--zerrissenes-papier_3262170.jpg"/>
          <p:cNvPicPr>
            <a:picLocks noChangeAspect="1" noChangeArrowheads="1"/>
          </p:cNvPicPr>
          <p:nvPr/>
        </p:nvPicPr>
        <p:blipFill>
          <a:blip r:embed="rId4" cstate="print"/>
          <a:srcRect l="11261" t="10143" r="7663" b="12097"/>
          <a:stretch>
            <a:fillRect/>
          </a:stretch>
        </p:blipFill>
        <p:spPr bwMode="auto">
          <a:xfrm>
            <a:off x="4644008" y="4509120"/>
            <a:ext cx="2592288" cy="16561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47667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Die alte Dame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8144" y="548680"/>
            <a:ext cx="1793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Der Hund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6309320"/>
            <a:ext cx="4708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Zerrissener Einkaufszettel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399</TotalTime>
  <Words>105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Wingdings 2</vt:lpstr>
      <vt:lpstr>Аспект</vt:lpstr>
      <vt:lpstr>Einkaufen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Waltraut kauft auf dem Wochenmarkt ein</vt:lpstr>
      <vt:lpstr>Презентация PowerPoint</vt:lpstr>
      <vt:lpstr>Презентация PowerPoint</vt:lpstr>
      <vt:lpstr>Презентация PowerPoint</vt:lpstr>
      <vt:lpstr>Презентация PowerPoint</vt:lpstr>
      <vt:lpstr>Danke für die Arbeit!!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Einkaufen</dc:title>
  <dc:creator>user</dc:creator>
  <cp:lastModifiedBy>Пользователь</cp:lastModifiedBy>
  <cp:revision>30</cp:revision>
  <dcterms:created xsi:type="dcterms:W3CDTF">2015-01-28T13:42:27Z</dcterms:created>
  <dcterms:modified xsi:type="dcterms:W3CDTF">2019-02-08T11:59:53Z</dcterms:modified>
</cp:coreProperties>
</file>