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6" r:id="rId4"/>
    <p:sldId id="260" r:id="rId5"/>
    <p:sldId id="267" r:id="rId6"/>
    <p:sldId id="268" r:id="rId7"/>
    <p:sldId id="269" r:id="rId8"/>
    <p:sldId id="264" r:id="rId9"/>
    <p:sldId id="271" r:id="rId10"/>
    <p:sldId id="272" r:id="rId11"/>
    <p:sldId id="270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embeddedFontLs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838200"/>
            <a:ext cx="5715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автономное дошкольное образовательное учреждение </a:t>
            </a:r>
            <a:b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«Детский сад №5 «Крепыш» </a:t>
            </a:r>
          </a:p>
          <a:p>
            <a:pPr algn="ctr"/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долгосрочный </a:t>
            </a:r>
            <a:endParaRPr lang="ru-RU" sz="2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познавательно-информационный </a:t>
            </a:r>
            <a:r>
              <a:rPr lang="ru-RU" sz="20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Юный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экономист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автор</a:t>
            </a:r>
            <a:endParaRPr lang="ru-RU" b="1" dirty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Воспитатель:</a:t>
            </a:r>
          </a:p>
          <a:p>
            <a:pPr algn="ctr"/>
            <a:r>
              <a:rPr lang="ru-RU" b="1" dirty="0" err="1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Кутлаева</a:t>
            </a:r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Ольга </a:t>
            </a:r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Анатольевна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05540" y="1066800"/>
            <a:ext cx="717166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Этапы реализации проекта</a:t>
            </a:r>
            <a:endParaRPr lang="ru-RU" sz="2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sz="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sz="1600" b="1" spc="50" dirty="0">
                <a:ln w="11430"/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</a:t>
            </a:r>
            <a:r>
              <a:rPr lang="en-US" b="1" dirty="0">
                <a:ln w="1905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II</a:t>
            </a:r>
            <a:r>
              <a:rPr lang="ru-RU" b="1" dirty="0">
                <a:ln w="1905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этап – заключительный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1.Праздник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для детей и родителей «Юный финансист».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2.Итоговое тестирование детей.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3 Анкетирование родителей.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4.Создание презентации «Дети и финансовая грамотность».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5.Выставка дидактических и методических материалов для педагогов 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родителей «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Мы изучаем финансовую грамотность!»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6.Анализ результатов реализации проекта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Подведение итогов реализации проекта в форме интеллектуально-познавательной игры «Путешествие по стране Экономика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73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523999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n w="1905"/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dirty="0" smtClean="0">
              <a:solidFill>
                <a:srgbClr val="0033CC"/>
              </a:solidFill>
            </a:endParaRPr>
          </a:p>
        </p:txBody>
      </p:sp>
      <p:pic>
        <p:nvPicPr>
          <p:cNvPr id="5" name="Рисунок 4" descr="I:\АТТЕСТАЦИЯ МОЯ 2020\Финанс проект\20201112_1101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28168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:\АТТЕСТАЦИЯ МОЯ 2020\Финанс проект\20201112_11015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341947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I:\АТТЕСТАЦИЯ МОЯ 2020\Финанс проект\20201112_10585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42" y="4072270"/>
            <a:ext cx="3495675" cy="16998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295842" y="1066800"/>
            <a:ext cx="4562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+mj-lt"/>
              </a:rPr>
              <a:t>Изготовление кошелька для денег</a:t>
            </a:r>
          </a:p>
        </p:txBody>
      </p:sp>
    </p:spTree>
    <p:extLst>
      <p:ext uri="{BB962C8B-B14F-4D97-AF65-F5344CB8AC3E}">
        <p14:creationId xmlns:p14="http://schemas.microsoft.com/office/powerpoint/2010/main" val="23909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I:\АТТЕСТАЦИЯ МОЯ 2020\Финанс проект\20201112_1411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5433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I:\АТТЕСТАЦИЯ МОЯ 2020\Финанс проект\20201112_1411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84166"/>
            <a:ext cx="4152900" cy="22020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38200" y="1371600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Дидактические игры на формирование основ финансового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C:\Users\HP\Desktop\к Атестации\Финансовая грамотность\20200227_13552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66800"/>
            <a:ext cx="35814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HP\Desktop\к Атестации\Финансовая грамотность\20200227_13551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3810000" cy="20599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19200" y="2090172"/>
            <a:ext cx="2920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Изготовление </a:t>
            </a:r>
            <a:r>
              <a:rPr lang="ru-RU" b="1" dirty="0" err="1" smtClean="0"/>
              <a:t>лэпбуков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9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70422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6800" y="2473842"/>
            <a:ext cx="723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758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838200"/>
            <a:ext cx="7772400" cy="4953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Сегодняшнее поколение живет в иных экономических условиях. Наши дети должны быть в курсе, как правильно пользоваться средствами, которые они будут зарабатывать во взрослой самостоятельной жизни. Дети рано включаются в экономическую жизнь семьи, сталкиваются с деньгами, ходят с родителями в магазины, участвуют в финансово-экономических отношениях, овладевая, таким образом, экономической информацией на житейском уровне.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Чем раньше дети узнают о роли денег в частной, семейной и общественной жизни, тем раньше могут быть сформированы полезные финансовые привычки.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В возрасте до 7 лет основы финансовой грамотности могут прививаться через базовые нравственные представления: о добре и зле, красивом и некрасивом, хорошем и плохом. Основная задача – дать понятие о бережливом отношении к вещам, природным ресурсам, а затем и деньгам.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Нравственные представления дошкольников в основном формируются на основе наглядных примеров. Дети не знают, почему тот или иной поступок хорош или плох, но знают, как именно они должны поступить («поделиться», «подарить», «положить в копилку» и т.п.) Дошкольнику можно сколько угодно говорить о нормах и правилах, но если слова не будут связаны с определенной последовательностью действий, они окажутся бесполезными. Отсюда правило: представления о нормах финансового поведения формируются на основе определенной последовательности поступков, умело демонстрируемых взрослыми.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Все это делает актуальной проблему формирования элементарных экономических представлений и формирования финансовой грамотности, начиная с дошкольного возраста, когда детьми приобретается первичный опыт в элементарных экономических отношениях.</a:t>
            </a:r>
          </a:p>
        </p:txBody>
      </p:sp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14400" y="1371600"/>
            <a:ext cx="6781800" cy="4713387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ru-RU" sz="24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 </a:t>
            </a:r>
            <a:r>
              <a:rPr lang="ru-RU" sz="24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pPr marL="0" indent="0" algn="just">
              <a:buNone/>
              <a:tabLst>
                <a:tab pos="355600" algn="l"/>
              </a:tabLst>
            </a:pPr>
            <a:r>
              <a:rPr lang="ru-RU" sz="20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Воспитанники группы комбинированной направленности для детей от 6 до 7 лет с тяжелыми нарушениями речи МАДОУ «ДС №5 «Крепыш», </a:t>
            </a:r>
            <a:r>
              <a:rPr lang="ru-RU" sz="2000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педагоги</a:t>
            </a:r>
            <a:r>
              <a:rPr lang="ru-RU" sz="20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родители.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7312" y="762000"/>
            <a:ext cx="7543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содействие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финансовому просвещению и воспитанию детей дошкольного  возраста, создание необходимой мотивации для повышения их финансовой грамотности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-Формировать основы финансовой грамотности у дошкольников;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-Развивать основы финансовой грамотности дошкольников посредством разнообразных видов детской деятельности;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-Совершенствовать коммуникативные качества детей;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-Содействовать проявлению интереса у детей к профессиональной деятельности взрослых.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-Развивать умение творчески подходить к решению ситуаций финансовых отношений посредством игровых действий.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-Сформировать первичные экономические понятия;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-Научить детей правильному отношению к деньгам, способам их зарабатывания и разумному их использованию;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-Научить детей правильно вести себя в реальных жизненных ситуациях </a:t>
            </a: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</a:rPr>
              <a:t>(покупка в магазине, плата за проезд и т. д.)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-Воспитывать уважительное отношение к людям, зарабатывающим деньги.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72386" y="1447800"/>
            <a:ext cx="8229600" cy="4713387"/>
          </a:xfrm>
        </p:spPr>
        <p:txBody>
          <a:bodyPr/>
          <a:lstStyle/>
          <a:p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>
                <a:solidFill>
                  <a:srgbClr val="0033CC"/>
                </a:solidFill>
              </a:rPr>
              <a:t>-</a:t>
            </a: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1120676"/>
            <a:ext cx="685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ети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приобретают первичный финансовый опыт, учатся устанавливать разумные финансовые отношения в различных сферах жизнедеятельности.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 родители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получают дополнительные знания по воспитанию финансовой грамотности детей.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 педагоги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получат систему работы по формированию финансового опыта детей.</a:t>
            </a:r>
          </a:p>
        </p:txBody>
      </p:sp>
    </p:spTree>
    <p:extLst>
      <p:ext uri="{BB962C8B-B14F-4D97-AF65-F5344CB8AC3E}">
        <p14:creationId xmlns:p14="http://schemas.microsoft.com/office/powerpoint/2010/main" val="11874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32121" y="1219200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Этапы реализации проекта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spc="50" dirty="0">
                <a:ln w="11430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 этап – подготовительный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изучение справочной, методической, энциклопедической литературы, сбор материала необходимого для реализации цели проекта.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-информирование родителей о планировании работы с детьми по проекту «Маленький экономист».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-подбор художественной литературы для детей  по выбранной тематике.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-подбор необходимого оборудования и пособий для практического обогащения проекта.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-Создание развивающей среды по теме.</a:t>
            </a:r>
          </a:p>
        </p:txBody>
      </p:sp>
    </p:spTree>
    <p:extLst>
      <p:ext uri="{BB962C8B-B14F-4D97-AF65-F5344CB8AC3E}">
        <p14:creationId xmlns:p14="http://schemas.microsoft.com/office/powerpoint/2010/main" val="11874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443841"/>
            <a:ext cx="8229600" cy="4713387"/>
          </a:xfrm>
        </p:spPr>
        <p:txBody>
          <a:bodyPr/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1443841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443656"/>
            <a:ext cx="59436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"/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Этапы реализации проекта</a:t>
            </a: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</a:p>
          <a:p>
            <a:endParaRPr lang="ru-RU" b="1" dirty="0" smtClean="0">
              <a:ln w="1905"/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b="1" dirty="0" smtClean="0">
                <a:ln w="1905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II </a:t>
            </a:r>
            <a:r>
              <a:rPr lang="ru-RU" b="1" dirty="0">
                <a:ln w="1905"/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этап – основной (практический) </a:t>
            </a:r>
            <a:endParaRPr lang="ru-RU" b="1" dirty="0" smtClean="0">
              <a:ln w="1905"/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реализация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проектных мероприятий в форме совместной деятельности воспитателя с детьми. Это использование раздаточного материала в соответствии с темой проекта, изготовление пособий для занятий и атрибутов для игр; чтение художественной литературы, презентаций, беседы, экскурсии, дидактические игры, художественное творчество, решение проблемных ситуаций, сюжетно-ролевые игры, игровые ситуации, продуктивная деятельность. Участие родителей в работе по экономическому воспитанию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23909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0358" y="1066800"/>
            <a:ext cx="7696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работы с педагогами и родителями</a:t>
            </a:r>
          </a:p>
          <a:p>
            <a:pPr algn="ctr"/>
            <a:endParaRPr lang="ru-RU" sz="1600" dirty="0">
              <a:ln>
                <a:solidFill>
                  <a:srgbClr val="92D050"/>
                </a:solidFill>
              </a:ln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папок-передвижек по теме </a:t>
            </a:r>
            <a:r>
              <a:rPr lang="ru-RU" sz="1600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«Экономическое воспитание дошкольников, «По ступенькам финансовой грамотности»;</a:t>
            </a:r>
            <a:endParaRPr lang="ru-RU" sz="1600" b="1" dirty="0">
              <a:solidFill>
                <a:srgbClr val="33330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электронной презентации </a:t>
            </a:r>
            <a:r>
              <a:rPr lang="ru-RU" sz="1600" b="1" spc="50" dirty="0" smtClean="0">
                <a:ln w="11430"/>
                <a:solidFill>
                  <a:srgbClr val="333300"/>
                </a:solidFill>
              </a:rPr>
              <a:t>«»;</a:t>
            </a:r>
            <a:endParaRPr lang="ru-RU" sz="1600" b="1" dirty="0">
              <a:solidFill>
                <a:srgbClr val="33330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Создание библиотеки дидактических игр для родителей и самостоятельной деятельности </a:t>
            </a:r>
            <a:r>
              <a:rPr lang="ru-RU" sz="1600" b="1" dirty="0" smtClean="0">
                <a:solidFill>
                  <a:srgbClr val="333300"/>
                </a:solidFill>
              </a:rPr>
              <a:t>детей по теме; 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Создание картотеки загадок, пословиц и поговорок  на </a:t>
            </a:r>
            <a:r>
              <a:rPr lang="ru-RU" sz="1600" b="1" dirty="0" smtClean="0">
                <a:solidFill>
                  <a:srgbClr val="333300"/>
                </a:solidFill>
              </a:rPr>
              <a:t>тему «Финансовая грамотность дошкольников»;</a:t>
            </a:r>
            <a:endParaRPr lang="ru-RU" sz="1600" b="1" dirty="0">
              <a:solidFill>
                <a:srgbClr val="33330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  <a:cs typeface="Times New Roman" panose="02020603050405020304" pitchFamily="18" charset="0"/>
              </a:rPr>
              <a:t>Консультирование родителей по выполнению практических заданий</a:t>
            </a:r>
            <a:r>
              <a:rPr lang="ru-RU" sz="1600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;</a:t>
            </a:r>
            <a:endParaRPr lang="ru-RU" sz="1600" b="1" dirty="0">
              <a:solidFill>
                <a:srgbClr val="33330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Привлечение родителей к </a:t>
            </a:r>
            <a:r>
              <a:rPr lang="ru-RU" sz="1600" b="1" dirty="0" smtClean="0">
                <a:solidFill>
                  <a:srgbClr val="333300"/>
                </a:solidFill>
              </a:rPr>
              <a:t>изготовлению атрибутов к играм по финансовой грамотности;</a:t>
            </a:r>
            <a:endParaRPr lang="ru-RU" sz="1600" b="1" dirty="0">
              <a:solidFill>
                <a:srgbClr val="333300"/>
              </a:solidFill>
            </a:endParaRPr>
          </a:p>
          <a:p>
            <a:pPr algn="just"/>
            <a:endParaRPr lang="ru-RU" sz="1600" b="1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381000"/>
            <a:ext cx="7620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Содержание работы с воспитанниками</a:t>
            </a:r>
          </a:p>
          <a:p>
            <a:pPr algn="ctr"/>
            <a:endParaRPr lang="ru-RU" sz="1200" dirty="0">
              <a:ln>
                <a:solidFill>
                  <a:srgbClr val="92D050"/>
                </a:solidFill>
              </a:ln>
              <a:cs typeface="Times New Roman" pitchFamily="18" charset="0"/>
            </a:endParaRPr>
          </a:p>
          <a:p>
            <a:pPr algn="just"/>
            <a:endParaRPr lang="ru-RU" sz="12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Беседы по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теме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«Что такое деньги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«Как раньше считали деньги» «Кем работают твои родители»,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«Семейный бюджет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Знакомство с загадками, пословицами и поговорками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на тему финансовая грамотность;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Рассматривание альбома с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иллюстрациями по теме;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Просмотр презентации «История денег»;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росмотр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мультфильма «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Барбоскины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реклама», просмотр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мультфильма «Как старик корову продавал».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Чтение художественных произведений С. Маршак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"Кошкин дом"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К. Чуковский "Телефон»,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К.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Чуковский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«Муха-Цокотуха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 err="1" smtClean="0">
                <a:solidFill>
                  <a:schemeClr val="accent3">
                    <a:lumMod val="50000"/>
                  </a:schemeClr>
                </a:solidFill>
              </a:rPr>
              <a:t>В.Катаев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«Цветик-</a:t>
            </a:r>
            <a:r>
              <a:rPr lang="ru-RU" sz="1400" b="1" dirty="0" err="1" smtClean="0">
                <a:solidFill>
                  <a:schemeClr val="accent3">
                    <a:lumMod val="50000"/>
                  </a:schemeClr>
                </a:solidFill>
              </a:rPr>
              <a:t>семицветик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Р. н. сказка "Как барин овцу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купил».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Виртуальная экскурсия в банк;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Дидактические игры «Четвёртый лишний», «Профессии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«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Доход-расход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Игра «Разложите товар»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«Узнай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по описанию»,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«Потребности и возможности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«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Чего не стало?», «Чудесный мешочек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Подбери признак», «Кто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кем работает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?»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«Что быстрее купят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?;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Сюжетно-ролевые игры «Магазин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«Супермаркет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«Семья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«Банк»; «Ателье», «Парикмахерская», 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«Торговый центр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», «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Кафе», «Ателье»,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 «Почта», «Рекламное агентство», «Аптека», «Больница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 «Строители», «Детский </a:t>
            </a:r>
            <a:r>
              <a:rPr lang="ru-RU" sz="1400" b="1">
                <a:solidFill>
                  <a:schemeClr val="accent3">
                    <a:lumMod val="50000"/>
                  </a:schemeClr>
                </a:solidFill>
              </a:rPr>
              <a:t>мир</a:t>
            </a:r>
            <a:r>
              <a:rPr lang="ru-RU" sz="1400" b="1" smtClean="0">
                <a:solidFill>
                  <a:schemeClr val="accent3">
                    <a:lumMod val="50000"/>
                  </a:schemeClr>
                </a:solidFill>
              </a:rPr>
              <a:t>».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Инсценировка 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сказки Муха-Цокотуха.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Проведение организованной образовательной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деятельности познавательному развитию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«Путешествие в страну Экономика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», «Доход семьи;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Игровая ситуация «Рекламная компания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» -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дети выбирают товар и рекламируют его с целью продажи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Продуктивная деятельность: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изготовление чеков, банковских 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карточек, кошельков, денег для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игры «Супермаркет».</a:t>
            </a:r>
          </a:p>
          <a:p>
            <a:pPr algn="just"/>
            <a:r>
              <a:rPr lang="ru-RU" sz="1200" b="1" dirty="0" smtClean="0">
                <a:solidFill>
                  <a:srgbClr val="333300"/>
                </a:solidFill>
              </a:rPr>
              <a:t> </a:t>
            </a:r>
            <a:endParaRPr lang="ru-RU" sz="1200" b="1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793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</dc:title>
  <dc:creator>Фокина Лидия Петровна</dc:creator>
  <cp:keywords>Шаблон презентации</cp:keywords>
  <cp:lastModifiedBy>HP</cp:lastModifiedBy>
  <cp:revision>76</cp:revision>
  <dcterms:created xsi:type="dcterms:W3CDTF">2014-07-06T18:18:01Z</dcterms:created>
  <dcterms:modified xsi:type="dcterms:W3CDTF">2020-11-13T03:29:31Z</dcterms:modified>
</cp:coreProperties>
</file>