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71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3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590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43608" y="2924944"/>
            <a:ext cx="67905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ГЕРОИ ВЕЛИКОЙ ВОЙНЫ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5517232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Автор :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учащаяся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8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класса</a:t>
            </a:r>
            <a:endParaRPr lang="ru-RU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Голикова Мария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412776"/>
            <a:ext cx="8372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МКОУ Михайловская основная общеобразовательная школа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67944" y="836712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836712"/>
            <a:ext cx="44644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Притоков Сергей Иванович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Родился в 1913 году в селе Михайловское Родниковского района Ивановской области.</a:t>
            </a:r>
          </a:p>
          <a:p>
            <a:endParaRPr lang="ru-RU" sz="20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Призван 13.07.1941 года Родниковским РВК Ивановской области.</a:t>
            </a:r>
          </a:p>
          <a:p>
            <a:endParaRPr lang="ru-RU" sz="20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Воевал в звании младший лейтенант ветеринарной службы в должности старший ветфельдшер  2-го дивизиона 1420 Артиллерийского Краснознамённого полка.</a:t>
            </a:r>
          </a:p>
          <a:p>
            <a:endParaRPr lang="ru-RU" sz="20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</a:t>
            </a:r>
          </a:p>
          <a:p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4581128"/>
            <a:ext cx="78213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Участвовал в  Финской компании с 10.02. по 12.03.40 .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В Великой Отечественной войне в боях в составе Западного фронта с 13.07.41.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Вернувшись с войны работал ветеринаром в колхозе в селе Михайловское.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3074" name="Picture 2" descr="C:\Users\User\Desktop\фотка №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5" y="332656"/>
            <a:ext cx="2808312" cy="3958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90872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908720"/>
            <a:ext cx="748883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БОЕВЫЕ НАГРАДЫ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Приказ № 17/</a:t>
            </a:r>
            <a:r>
              <a:rPr lang="ru-RU" sz="2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н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 от 12.02.44. по 290 Стрелковой дивизии награждён орденом «</a:t>
            </a:r>
            <a:r>
              <a:rPr lang="ru-RU" sz="2000" b="1" i="1" dirty="0" smtClean="0">
                <a:solidFill>
                  <a:srgbClr val="FF0000"/>
                </a:solidFill>
                <a:latin typeface="Monotype Corsiva" pitchFamily="66" charset="0"/>
              </a:rPr>
              <a:t>КРАСНАЯ ЗВЕЗДА» 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за то, что работая старшим группы откорма лошадей, проявил себя как заботливый, дисциплинированный и аккуратный командир. Своим кропотливым трудом в короткий срок в полтора месяца .Восстановил в строй 133 лошади из истощённых, не допустив ни одного случая  падежа от бескормицы.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Приказ №  4/</a:t>
            </a:r>
            <a:r>
              <a:rPr lang="ru-RU" sz="2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н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 от 13.02.43. по  290 Стрелковой дивизии награждён медалью «</a:t>
            </a:r>
            <a:r>
              <a:rPr lang="ru-RU" sz="2000" b="1" i="1" dirty="0" smtClean="0">
                <a:solidFill>
                  <a:srgbClr val="FF0000"/>
                </a:solidFill>
                <a:latin typeface="Monotype Corsiva" pitchFamily="66" charset="0"/>
              </a:rPr>
              <a:t>ЗА БОЕВЫЕ ЗАСЛУГИ» 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за то, что по его инициативе построены конюшни-землянки, где животное сохраняется  и от поражения и от холода. За время пребывания в дивизии привил любовь к животным у личного состава, научил правильно кормить и ухаживать за ними.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Орден Отечественной войны 2 степени  от 06.04.1985.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Юбилейные медали «Двадцать лет Победы в Великой Отечественной войне 1941-1945 гг.», «Тридцать лет Победы в Великой Отечественной войне 1941-1945 гг.»,«Сорок лет Победы в Великой Отечественной войне 1941-1945 гг.»</a:t>
            </a:r>
          </a:p>
          <a:p>
            <a:endParaRPr lang="ru-RU" sz="2000" b="1" i="1" dirty="0" smtClean="0"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90872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764704"/>
            <a:ext cx="482453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Пухов Геннадий Егорович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Родился в 1913  году в селе Красное Родниковского района  Ивановской области.</a:t>
            </a:r>
          </a:p>
          <a:p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Призван 06.07.41. года Родниковским РВК Ивановской области Родниковского района.</a:t>
            </a:r>
          </a:p>
          <a:p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Воевал в звании лейтенант в должности командира стрелкового взвода 159 Стрелкового полка.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293096"/>
            <a:ext cx="706796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Во время войны участвовал в боях в составе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Волховского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фронта с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февраля 1943 года  по январь 1944 года, Карельского фронта с августа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1941 по май 1944 года, Ленинградского фронта с марта 1943 по май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1945года. Во время войны был два раза контужен. Вернувшись с войны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работал  бухгалтером в колхозе.</a:t>
            </a:r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053" name="Picture 5" descr="C:\Users\User\Desktop\фотка №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2682800" cy="3781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90872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124744"/>
            <a:ext cx="748883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БОЕВЫЕ НАГРАДЫ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Приказом № 35/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н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от 22.05.1945г. частям 327 стрелковой дивизии Ленинградского фронта. награждается орденом </a:t>
            </a: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«КРАСНАЯ ЗВЕЗДА»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за то, что командуя взводом разведки пробрался в тыл противника и взял на себя огонь противника, чем дал возможность продвижения своего подразделения.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Орден Отечественной войны 2 степени от 21.02.1987.</a:t>
            </a:r>
          </a:p>
          <a:p>
            <a:pPr algn="just"/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just"/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just"/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just"/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just"/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Материалы  об участниках Великой Отечественной </a:t>
            </a:r>
            <a:r>
              <a:rPr lang="ru-RU" sz="2000" b="1" smtClean="0">
                <a:solidFill>
                  <a:srgbClr val="002060"/>
                </a:solidFill>
                <a:latin typeface="Monotype Corsiva" pitchFamily="66" charset="0"/>
              </a:rPr>
              <a:t>войны собраны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членами патриотического клуба «Юность»</a:t>
            </a:r>
          </a:p>
          <a:p>
            <a:pPr algn="just"/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2809835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275856" y="764704"/>
            <a:ext cx="50405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Смирнов Михаил Сергеевич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Родился 5 ноября 1924 года в деревне </a:t>
            </a:r>
            <a:r>
              <a:rPr lang="ru-RU" sz="2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Душкино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Вичугского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 района.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Призван в ноябре 1942 </a:t>
            </a:r>
            <a:r>
              <a:rPr lang="ru-RU" sz="2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Вичугским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 РВК Ивановской области.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 Служил в звании рядового в должности разведчика 47 Гаубичной Артиллерийской бригады 13 Киевской </a:t>
            </a:r>
            <a:r>
              <a:rPr lang="ru-RU" sz="2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Артиллерийкой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 дивизии прорыва РГК.</a:t>
            </a: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437112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Во время Великой Отечественной войны участвовал в боях в составе </a:t>
            </a:r>
            <a:r>
              <a:rPr lang="ru-RU" sz="2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Северо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 - Западного, Брянского, Воронежского и 1 Украинского фронтов. Так же принимал участие в сражениях на Курской дуге, в битве за Берлин.</a:t>
            </a:r>
            <a:endParaRPr lang="ru-RU" sz="2000" dirty="0"/>
          </a:p>
        </p:txBody>
      </p:sp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90872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92696"/>
            <a:ext cx="8568952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БОЕВЫЕ НАГРАДЫ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Приказом № 93-п от 28. 11. 1943г.  по 47 Гаубичной Артиллерийской бригады 13 Киевской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Артиллерийкой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дивизии прорыва РГК награждён орденом </a:t>
            </a: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«КРАСНАЯ ЗВЕЗДА»,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за то что в боях при отражении контратаки  в период с 13 по 23.11.43 года проявил себя смелым, находчивым разведчиком артиллеристом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Приказом № 11-н от 27. 08. 1944 г.  по 866 Гаубичному Артиллерийскому полку РГК 47 Гаубичной Артиллерийской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Владимир-Волынской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бригады прорыва РГК награждён медалью </a:t>
            </a: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«ЗА ОТВАГУ»,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за то что в бою при отражении контратаки противника находясь на наблюдательном пункте командира дивизиона обнаружил артиллерийскую батарею противника, которая огнём дивизиона была уничтожена.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Медаль «За победу над Германией в Великой Отечественной войне 1941—1945 гг.»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Медаль «За боевые заслуги»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Орден Отечественной войны </a:t>
            </a:r>
            <a:r>
              <a:rPr lang="en-US" sz="2000" b="1" dirty="0" smtClean="0">
                <a:solidFill>
                  <a:srgbClr val="002060"/>
                </a:solidFill>
                <a:latin typeface="Monotype Corsiva" pitchFamily="66" charset="0"/>
              </a:rPr>
              <a:t>II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степени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Юбилейные медали «Двадцать лет Победы в Великой Отечественной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войне 1941-1945 гг.»,«Тридцать лет Победы в Великой Отечественной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войне 1941-1945 гг.»,«Сорок лет Победы в Великой Отечественной войне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1941-1945 гг.», «50 лет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Побе́ды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в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Вели́кой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Оте́чественной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войне́ 1941-1945 гг.»</a:t>
            </a:r>
            <a:r>
              <a:rPr lang="ru-RU" sz="2000" b="1" dirty="0" smtClean="0">
                <a:latin typeface="Monotype Corsiva" pitchFamily="66" charset="0"/>
              </a:rPr>
              <a:t> </a:t>
            </a:r>
          </a:p>
          <a:p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 advClick="0"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90872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1340768"/>
            <a:ext cx="4572000" cy="37240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Михаил Сергеевич прошёл всю войну до конца и служил ещё в Армии до 1948 года в Белоруссии.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После окончания войны вернулся и поселился в деревне </a:t>
            </a:r>
            <a:r>
              <a:rPr lang="ru-RU" sz="2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Татьяниха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 Родниковского района и прожил там всю жизнь.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Работал трактористом в колхозе . За успехи на трудовом фронте награждён медалью «Ветеран труда». Умер Михаил Сергеевич в 2009 году в возрасте  85 лет.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3048708" cy="34563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90872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G:\воспитательная_деятельность\ветераны\фото для презентации\фотка №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0688"/>
            <a:ext cx="2758747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275856" y="908721"/>
            <a:ext cx="547260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Большаков Виталий Алексеевич </a:t>
            </a:r>
          </a:p>
          <a:p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Родился 14 августа 1926 года в деревне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Карлово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Михайловского сельского совета Родниковского района.</a:t>
            </a:r>
          </a:p>
          <a:p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3 января 1944 года был призван в армию Родниковским РВК Ивановской области, Родниковского района.</a:t>
            </a:r>
          </a:p>
          <a:p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Служил в звании младший сержант в должности механика водителя самоходной установки СУ-76 Отдельного самоходного Артиллерийского Ордена Кутузова Дивизиона, 20 стрелковой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Барановичской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дважды Краснознамённой ордена Суворова дивизии.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5157192"/>
            <a:ext cx="64807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Виталий Алексеевич участвовал в боях в составе 3-го Белорусского фронта и 1-го Украинского фронта.  Принимал участие в боях за Берлин.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90872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671691"/>
            <a:ext cx="7848872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БОЕВЫЕ НАГРАДЫ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Приказом № 27/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н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от 02 апреля 1945 года 20 стрелковой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Барановичской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дважды Краснознамённой ордена Суворова дивизии орденом </a:t>
            </a: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«КРАСНАЯ ЗВЕЗДА»,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за то что в бою за населённый пункт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Раушник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 искусно маневрируя под артиллерийским и миномётным обстрелом противника, вывел свою машину на большой скорости на окраину селения и дал возможность экипажу вести огонь прямой наводкой по живой силе и технике противника, благодаря чему селение было очищено от немцев.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Приказом № 40/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н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от 31 мая 1945 года 20 стрелковой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Барановичской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дважды Краснознамённой ордена Суворова дивизии награжден орденом </a:t>
            </a:r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«КРАСНАЯ ЗВЕЗДА»,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за то что в ожесточённых боях по ликвидации Берлинской группировки немцев, с 27 по 30 апреля 1945 года, работая механиком-водителем самоходной установки, проявляя боевое мастерство в вождении машины под обстрелом артиллерии противника – обеспечил чёткую работу экипажа.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Медаль «За взятие Кенигсберга» от 10 .04.1945.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Медаль « За взятие Берлина» от 02.05.1945.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Медаль «За победу над Германией в Великой Отечественной войне 1941—1945 гг.» от 01.05.1946.</a:t>
            </a:r>
          </a:p>
          <a:p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90872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764704"/>
            <a:ext cx="525658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Орден Отечественной войны 2-й степени от 21.02.1987.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Юбилейные медали «Двадцать лет Победы в Великой Отечественной войне 1941—1945 гг.», «Тридцать лет Победы в Великой Отечественной войне 1941-1945 гг.»,«Сорок лет Победы в Великой Отечественной войне 1941-1945 гг.», «50 лет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Побе́ды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в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Вели́кой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Оте́чественной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войне́ 1941-1945 гг.» ,«60 лет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Побе́ды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в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Вели́кой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Оте́чественной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войне́ 1941-1945 гг.»</a:t>
            </a:r>
          </a:p>
        </p:txBody>
      </p:sp>
      <p:pic>
        <p:nvPicPr>
          <p:cNvPr id="2" name="Picture 2" descr="G:\воспитательная_деятельность\ветераны\большаков\Приказы о награждении\фото 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9"/>
            <a:ext cx="2376264" cy="364748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395536" y="4509120"/>
            <a:ext cx="7423827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День победы 9 мая 1945 года Виталий Алексеевич встретил в Праге.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Затем служил в городе Лиза с 1945 по 1950 год в 10-м танковом полку.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Был механиком-инструктором, учил молодых солдат управлять танком.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В октябре 1950 года демобилизовался в звании </a:t>
            </a:r>
            <a:r>
              <a:rPr lang="ru-RU" sz="2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гвардии-сержант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. 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Вернувшись с войны, работал в колхозе бригадиром тракторной бригады.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90872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3553" name="Picture 1" descr="G:\воспитательная_деятельность\ветераны\фото для презентации\фотка №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2592288" cy="3653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491880" y="764704"/>
            <a:ext cx="525658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Карасёв Сергей Васильевич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Родился 12 июня 1921 года в деревне </a:t>
            </a:r>
            <a:r>
              <a:rPr lang="ru-RU" sz="2000" b="1" dirty="0" err="1" smtClean="0">
                <a:solidFill>
                  <a:srgbClr val="002060"/>
                </a:solidFill>
                <a:latin typeface="Monotype Corsiva" pitchFamily="66" charset="0"/>
              </a:rPr>
              <a:t>Татьяниха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Родниковского района Ивановской области.</a:t>
            </a:r>
          </a:p>
          <a:p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Призван  23сентября 1940 года  Родниковским РВК Ивановской области.</a:t>
            </a:r>
          </a:p>
          <a:p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Воевал в звании гвардии старший сержант в должности младший приёмщик военно-почтовой станции 7 Гвардейского Танкового Киевского дважды Краснознаменного ордена Суворова корпуса.</a:t>
            </a:r>
          </a:p>
          <a:p>
            <a:endParaRPr lang="ru-RU" dirty="0" smtClean="0"/>
          </a:p>
          <a:p>
            <a:r>
              <a:rPr lang="ru-RU" b="1" dirty="0" smtClean="0"/>
              <a:t> </a:t>
            </a:r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79512" y="4509120"/>
            <a:ext cx="8430513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Во время войны участвовал в боях: июнь 1941-1943 г. – Воронежский фронт,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 май 1943- июль 1943  Брянский фронт, август 1943- май 1945 1 Украинский фронт.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 Во время войны был два раза ранен . В боях под Сталинградом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попал в окружение. Войну закончил в 1946 году в Праге.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После войны работал в колхозе, умер 11 апреля 1995 года в возрасте 74 лет.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ная_деятельность\ветераны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90872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48680"/>
            <a:ext cx="781236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БОЕВЫЕ НАГРАДЫ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Приказом №11-н от 01.04.1943. г.  по 15танковому корпусу награжден медалью «</a:t>
            </a:r>
            <a:r>
              <a:rPr lang="ru-RU" sz="2000" b="1" i="1" dirty="0" smtClean="0">
                <a:solidFill>
                  <a:srgbClr val="FF0000"/>
                </a:solidFill>
                <a:latin typeface="Monotype Corsiva" pitchFamily="66" charset="0"/>
              </a:rPr>
              <a:t>ЗА ОТВАГУ» 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за то, что в период боевых действий проявил себя как смелый разведчик.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Приказом № 26-н от 25.08.1944 г.  по  7  Гвардейскому Танковому Киевскому дважды Краснознаменному ордена Суворова корпусу  награждён медалью «</a:t>
            </a:r>
            <a:r>
              <a:rPr lang="ru-RU" sz="2000" b="1" i="1" dirty="0" smtClean="0">
                <a:solidFill>
                  <a:srgbClr val="FF0000"/>
                </a:solidFill>
                <a:latin typeface="Monotype Corsiva" pitchFamily="66" charset="0"/>
              </a:rPr>
              <a:t>ЗА БОЕВЫЕ ЗАСЛУГИ» 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за то, что выполняя обязанности по доставке корреспонденции по отделам управления и вручении почты корпусных частей и бригад в любых условиях обстановки аккуратно и точно доставлял корреспонденцию адресатам.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Приказом № 63-н от 09.05.1945. по  7  Гвардейскому Танковому Киевскому дважды Краснознаменному ордена Суворова корпусу  награждён орденом </a:t>
            </a:r>
            <a:r>
              <a:rPr lang="ru-RU" sz="2000" b="1" i="1" dirty="0" smtClean="0">
                <a:solidFill>
                  <a:srgbClr val="FF0000"/>
                </a:solidFill>
                <a:latin typeface="Monotype Corsiva" pitchFamily="66" charset="0"/>
              </a:rPr>
              <a:t>«КРАСНАЯ ЗВЕЗДА»  </a:t>
            </a:r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за то, выполняя обязанности по обслуживанию почтовой связью в походе на Берлин, в условиях быстрого продвижения войск обеспечил быстрое и бесперебойное вручение почты.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Monotype Corsiva" pitchFamily="66" charset="0"/>
              </a:rPr>
              <a:t>Юбилейные медали «Двадцать лет Победы в Великой Отечественной войне 1941-1945 гг.», «Тридцать лет Победы в Великой Отечественной войне 1941-1945 гг.»,«Сорок лет Победы в Великой Отечественной войне 1941-1945 гг.»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1185</Words>
  <Application>Microsoft Office PowerPoint</Application>
  <PresentationFormat>Экран (4:3)</PresentationFormat>
  <Paragraphs>119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49</cp:revision>
  <dcterms:created xsi:type="dcterms:W3CDTF">2015-04-05T16:06:40Z</dcterms:created>
  <dcterms:modified xsi:type="dcterms:W3CDTF">2020-11-13T15:33:21Z</dcterms:modified>
</cp:coreProperties>
</file>