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6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dou131.edu.yar.ru/uslugi_naseleniyu/konsultatsii_psihologa/razvitie_logicheskogo_mishleniya.html" TargetMode="External"/><Relationship Id="rId2" Type="http://schemas.openxmlformats.org/officeDocument/2006/relationships/hyperlink" Target="https://www.rastishka.ru/parent/statya/razvitiie-loghichieskogho-myshlieniia-dietiei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mel.fm/blog/logiclike-logiclike/62309-kak-razvit-logiku-i-myshleniye-doma-7-proverennykh-sposobov-dlya-detey-5-12-l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828800" y="1512839"/>
            <a:ext cx="6477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на развитие логического мышления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средство развития связной речи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 descr="рисованной мультфильм мальчик вопросительный знак бесплатные иллюстрации,  проблема мышления, Маленький мальчик, бесплатная пряжка PNG и PSD-файл пнг 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 l="28444" t="7111" r="11111" b="14667"/>
          <a:stretch>
            <a:fillRect/>
          </a:stretch>
        </p:blipFill>
        <p:spPr bwMode="auto">
          <a:xfrm>
            <a:off x="381000" y="3276600"/>
            <a:ext cx="2590800" cy="335280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5" name="TextBox 4"/>
          <p:cNvSpPr txBox="1"/>
          <p:nvPr/>
        </p:nvSpPr>
        <p:spPr>
          <a:xfrm>
            <a:off x="5791200" y="5715000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Учитель-логопед Емельянова А.В.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80772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Логическое мышление — процесс очень сложный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→необходим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для нормального психического, физического и социального развития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ребенка →формируется умение анализировать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ситуации, выявлять закономерности, устанавливать причинно-следственные связи, делать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выводы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→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формируется база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для важнейшего жизненного навыка — осмысления задачи и ее последующего эффективного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решения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→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чем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больше информации об окружающем мире получает ребенок, тем выше вероятность интенсивного и продуктивного развития логического мышления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191000" y="3886200"/>
            <a:ext cx="3810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09600" y="510540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Надо научить ребенка не только анализировать и синтезировать полученные знания, но и научить  рассказывать о своих выводах, отстаивать свою точку зрения.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2800" y="3048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игры</a:t>
            </a:r>
            <a:endParaRPr lang="ru-RU" sz="2800" b="1" dirty="0"/>
          </a:p>
        </p:txBody>
      </p:sp>
      <p:sp>
        <p:nvSpPr>
          <p:cNvPr id="3" name="Стрелка вниз 2"/>
          <p:cNvSpPr/>
          <p:nvPr/>
        </p:nvSpPr>
        <p:spPr>
          <a:xfrm rot="2750447">
            <a:off x="2593572" y="840837"/>
            <a:ext cx="301149" cy="1197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4343400" y="1219200"/>
            <a:ext cx="301149" cy="1197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313425">
            <a:off x="6280946" y="803524"/>
            <a:ext cx="301149" cy="1197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90600" y="2133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Устные игры</a:t>
            </a:r>
            <a:endParaRPr lang="ru-RU" b="1" dirty="0"/>
          </a:p>
        </p:txBody>
      </p:sp>
      <p:sp>
        <p:nvSpPr>
          <p:cNvPr id="7" name="Блок-схема: ИЛИ 6"/>
          <p:cNvSpPr/>
          <p:nvPr/>
        </p:nvSpPr>
        <p:spPr>
          <a:xfrm>
            <a:off x="457200" y="2743200"/>
            <a:ext cx="2438400" cy="2743200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3400" y="3352800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Ассоциации,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Логические задачи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0" y="34290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Верю- не  верю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4114800"/>
            <a:ext cx="99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Сочини стих, сказку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2600" y="4191000"/>
            <a:ext cx="106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Старые сказки на новый лад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95600" y="2514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Смотри – бери  -пиши-рисуй</a:t>
            </a:r>
            <a:endParaRPr lang="ru-RU" b="1" dirty="0"/>
          </a:p>
        </p:txBody>
      </p:sp>
      <p:sp>
        <p:nvSpPr>
          <p:cNvPr id="13" name="Блок-схема: ИЛИ 12"/>
          <p:cNvSpPr/>
          <p:nvPr/>
        </p:nvSpPr>
        <p:spPr>
          <a:xfrm>
            <a:off x="3200400" y="3200400"/>
            <a:ext cx="2438400" cy="2743200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76600" y="3733800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Игры на классификацию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19600" y="3810000"/>
            <a:ext cx="121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Головоломки со счетными палочками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6600" y="4572000"/>
            <a:ext cx="121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Составление рассказов по картинкам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9600" y="4572000"/>
            <a:ext cx="114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Ребусы, головоломки, лабиринты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Блок-схема: ИЛИ 17"/>
          <p:cNvSpPr/>
          <p:nvPr/>
        </p:nvSpPr>
        <p:spPr>
          <a:xfrm>
            <a:off x="6172200" y="2743200"/>
            <a:ext cx="2438400" cy="2743200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72200" y="198120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Настольные игры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172200" y="3505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Игры с правилами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91400" y="37338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Конструкторы 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48400" y="41148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Шахматы 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91400" y="41148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Загадки и головоломки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001000" cy="181588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«Как это можно использовать?»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600" dirty="0" smtClean="0">
                <a:latin typeface="Arial" pitchFamily="34" charset="0"/>
                <a:cs typeface="Arial" pitchFamily="34" charset="0"/>
              </a:rPr>
              <a:t>Предложите ребёнку игру: найти наиболее большее число вариантов использования какого-либо предмета.</a:t>
            </a:r>
          </a:p>
          <a:p>
            <a:pPr fontAlgn="base"/>
            <a:r>
              <a:rPr lang="ru-RU" sz="1600" dirty="0" smtClean="0">
                <a:latin typeface="Arial" pitchFamily="34" charset="0"/>
                <a:cs typeface="Arial" pitchFamily="34" charset="0"/>
              </a:rPr>
              <a:t>Например, вы называете слово «карандаш», а ребёнок придумывает как можно использовать этот предмет.</a:t>
            </a:r>
          </a:p>
          <a:p>
            <a:pPr fontAlgn="base"/>
            <a:r>
              <a:rPr lang="ru-RU" sz="1600" dirty="0" smtClean="0">
                <a:latin typeface="Arial" pitchFamily="34" charset="0"/>
                <a:cs typeface="Arial" pitchFamily="34" charset="0"/>
              </a:rPr>
              <a:t>Ребёнок называет такие варианты:</a:t>
            </a:r>
          </a:p>
          <a:p>
            <a:pPr fontAlgn="base"/>
            <a:r>
              <a:rPr lang="ru-RU" sz="1600" dirty="0" smtClean="0">
                <a:latin typeface="Arial" pitchFamily="34" charset="0"/>
                <a:cs typeface="Arial" pitchFamily="34" charset="0"/>
              </a:rPr>
              <a:t>Рисовать, писать, использовать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, как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палочку, указка, градусник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для куклы и т.д.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Дети рисуют. | Дети, Рисунки, Шко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286000"/>
            <a:ext cx="1676400" cy="2637692"/>
          </a:xfrm>
          <a:prstGeom prst="rect">
            <a:avLst/>
          </a:prstGeom>
          <a:noFill/>
        </p:spPr>
      </p:pic>
      <p:pic>
        <p:nvPicPr>
          <p:cNvPr id="3076" name="Picture 4" descr="https://image.mel.fm/i/u/uxAgEWOS0L/590.png"/>
          <p:cNvPicPr>
            <a:picLocks noChangeAspect="1" noChangeArrowheads="1"/>
          </p:cNvPicPr>
          <p:nvPr/>
        </p:nvPicPr>
        <p:blipFill>
          <a:blip r:embed="rId3" cstate="print"/>
          <a:srcRect r="2373" b="23810"/>
          <a:stretch>
            <a:fillRect/>
          </a:stretch>
        </p:blipFill>
        <p:spPr bwMode="auto">
          <a:xfrm>
            <a:off x="3200400" y="4572000"/>
            <a:ext cx="4724400" cy="183726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3078" name="Picture 6" descr="https://image.mel.fm/i/W/W2GnOaIJuk/590.png"/>
          <p:cNvPicPr>
            <a:picLocks noChangeAspect="1" noChangeArrowheads="1"/>
          </p:cNvPicPr>
          <p:nvPr/>
        </p:nvPicPr>
        <p:blipFill>
          <a:blip r:embed="rId4" cstate="print"/>
          <a:srcRect l="5424" t="7223" r="3729" b="15124"/>
          <a:stretch>
            <a:fillRect/>
          </a:stretch>
        </p:blipFill>
        <p:spPr bwMode="auto">
          <a:xfrm>
            <a:off x="381000" y="2362200"/>
            <a:ext cx="3352800" cy="215179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2819400" y="304800"/>
            <a:ext cx="3124200" cy="1143000"/>
          </a:xfrm>
          <a:prstGeom prst="downArrowCallou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95600" y="304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логика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057400" y="4114800"/>
            <a:ext cx="4953000" cy="1524000"/>
          </a:xfrm>
          <a:prstGeom prst="downArrowCallou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819400" y="2819400"/>
            <a:ext cx="3124200" cy="1143000"/>
          </a:xfrm>
          <a:prstGeom prst="downArrowCallou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819400" y="1600200"/>
            <a:ext cx="3124200" cy="1143000"/>
          </a:xfrm>
          <a:prstGeom prst="downArrowCallou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971800" y="16002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Расширение словарного запаса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2743200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Планирование высказываний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4114801"/>
            <a:ext cx="495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Построение устной доказательной базы грамотной речью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https://www.rastishka.ru/parent/statya/razvitiie-loghichieskogho-myshlieniia-dietiei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838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mdou131.edu.yar.ru/uslugi_naseleniyu/konsultatsii_psihologa/razvitie_logicheskogo_mishleniya.html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5240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mel.fm/blog/logiclike-logiclike/62309-kak-razvit-logiku-i-myshleniye-doma-7-proverennykh-sposobov-dlya-detey-5-12-let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171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2020-11-13T07:03:37Z</dcterms:created>
  <dcterms:modified xsi:type="dcterms:W3CDTF">2020-11-13T07:43:13Z</dcterms:modified>
</cp:coreProperties>
</file>