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2" r:id="rId11"/>
    <p:sldId id="273" r:id="rId12"/>
    <p:sldId id="274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9973E-BB56-409E-B6B1-0E426F97D37D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14D24C-FAF3-4856-8EF5-DDD710DF0C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72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4D24C-FAF3-4856-8EF5-DDD710DF0CA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906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F99F5D-E6E3-4DDD-8234-B7C2854EAA09}" type="datetimeFigureOut">
              <a:rPr lang="ru-RU" smtClean="0"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3448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Мебель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154905"/>
            <a:ext cx="4305994" cy="265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5976" y="5949280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Подготовил: </a:t>
            </a:r>
            <a:r>
              <a:rPr lang="ru-RU" sz="2400" dirty="0" smtClean="0"/>
              <a:t>Воронина Е. </a:t>
            </a:r>
            <a:r>
              <a:rPr lang="ru-RU" sz="2400" smtClean="0"/>
              <a:t>И</a:t>
            </a:r>
            <a:r>
              <a:rPr lang="ru-RU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1513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404664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«Четвертый лишний»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276044"/>
            <a:ext cx="1748506" cy="24807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636" y="4027886"/>
            <a:ext cx="1794668" cy="25462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989875"/>
            <a:ext cx="1937118" cy="27483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9444" y="998943"/>
            <a:ext cx="2128860" cy="302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1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83316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«Четвертый лишний»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053055"/>
            <a:ext cx="1909352" cy="27089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2914" y="891202"/>
            <a:ext cx="2016224" cy="28605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2914" y="3751749"/>
            <a:ext cx="2131669" cy="3024336"/>
          </a:xfrm>
          <a:prstGeom prst="rect">
            <a:avLst/>
          </a:prstGeom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175833"/>
            <a:ext cx="1439231" cy="235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83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244205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«Один – много»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2176463" cy="356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6939" y="1310352"/>
            <a:ext cx="1305049" cy="2138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533" y="2564904"/>
            <a:ext cx="1304925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6862" y="4293096"/>
            <a:ext cx="1304925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0479" y="4293096"/>
            <a:ext cx="1304925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0288" y="1196752"/>
            <a:ext cx="1304925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13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83316"/>
            <a:ext cx="4320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«Один – много»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55" y="1988840"/>
            <a:ext cx="3425599" cy="2785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104" y="1412776"/>
            <a:ext cx="1948307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5158" y="4399251"/>
            <a:ext cx="195103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380489"/>
            <a:ext cx="195103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6839" y="1435371"/>
            <a:ext cx="195103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996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140" y="2348880"/>
            <a:ext cx="3857793" cy="20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2150690" cy="116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245908"/>
            <a:ext cx="215265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5025" y="5060598"/>
            <a:ext cx="215265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1350" y="3245908"/>
            <a:ext cx="215265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1350" y="1484784"/>
            <a:ext cx="215265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40370" y="260648"/>
            <a:ext cx="42318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«Один – много»</a:t>
            </a:r>
          </a:p>
        </p:txBody>
      </p:sp>
    </p:spTree>
    <p:extLst>
      <p:ext uri="{BB962C8B-B14F-4D97-AF65-F5344CB8AC3E}">
        <p14:creationId xmlns:p14="http://schemas.microsoft.com/office/powerpoint/2010/main" val="64493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32655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одним словом»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96752"/>
            <a:ext cx="1840828" cy="26117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152231"/>
            <a:ext cx="1872208" cy="26562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897293"/>
            <a:ext cx="3131455" cy="22071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581261"/>
            <a:ext cx="3563504" cy="25116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6532" y="1412776"/>
            <a:ext cx="3372171" cy="237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15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116632"/>
            <a:ext cx="63367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когда он есть,</a:t>
            </a:r>
          </a:p>
          <a:p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него и лечь, и сесть...</a:t>
            </a:r>
          </a:p>
          <a:p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для отдыха нам дан,</a:t>
            </a:r>
          </a:p>
          <a:p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Мягкий плюшевый… </a:t>
            </a:r>
          </a:p>
          <a:p>
            <a:r>
              <a:rPr lang="ru-RU" sz="32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(Диван)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580" y="3140968"/>
            <a:ext cx="5597252" cy="303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92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476672"/>
            <a:ext cx="52565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ногами, а без рук,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боками, а без ребер,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сиденьем, а без живота,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 спиной, но без головы.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(Кресло)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016" y="3212976"/>
            <a:ext cx="3776086" cy="307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37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88640"/>
            <a:ext cx="56886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четыре ножки,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тарелки, чашки, ложки,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прекрасная еда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спине его широкой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Разместились без труда.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(Стол)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561" l="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036524"/>
            <a:ext cx="3810000" cy="36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68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620688"/>
            <a:ext cx="57606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четырех ногах стою,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я вовсе не могу.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устанешь ты гулять,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можешь сесть и отдыхать.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(Стул)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175233"/>
            <a:ext cx="2172257" cy="356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5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404664"/>
            <a:ext cx="60486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на стол чуть-чуть похожа,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на кухне, и в прихожей,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спальне я бываю редко,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зовусь я ...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(табуретка)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933056"/>
            <a:ext cx="2634372" cy="272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38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88640"/>
            <a:ext cx="66247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меня вы посмотрите,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Дверки можете открыть вы,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на полочках моих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нужного стоит!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Выше всех я, как жираф: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- большой, красивый ...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(Шкаф)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030" y="3235628"/>
            <a:ext cx="3168351" cy="348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62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32656"/>
            <a:ext cx="63367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квартире нашей новый дом.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Живет посуда в доме том.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место есть и для конфет,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называется…        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(буфет)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73" b="9727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644761"/>
            <a:ext cx="38100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74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188640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устал играть,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ложишься на… 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(кровать)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493605"/>
            <a:ext cx="5616624" cy="395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99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254</Words>
  <Application>Microsoft Office PowerPoint</Application>
  <PresentationFormat>Экран (4:3)</PresentationFormat>
  <Paragraphs>47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говоркова</dc:creator>
  <cp:lastModifiedBy>Пользователь</cp:lastModifiedBy>
  <cp:revision>11</cp:revision>
  <dcterms:created xsi:type="dcterms:W3CDTF">2016-01-29T09:47:00Z</dcterms:created>
  <dcterms:modified xsi:type="dcterms:W3CDTF">2020-10-19T09:11:58Z</dcterms:modified>
</cp:coreProperties>
</file>