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  <p:sldMasterId id="2147483726" r:id="rId2"/>
  </p:sldMasterIdLst>
  <p:sldIdLst>
    <p:sldId id="256" r:id="rId3"/>
    <p:sldId id="260" r:id="rId4"/>
    <p:sldId id="257" r:id="rId5"/>
    <p:sldId id="259" r:id="rId6"/>
    <p:sldId id="258" r:id="rId7"/>
    <p:sldId id="262" r:id="rId8"/>
    <p:sldId id="261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 autoAdjust="0"/>
  </p:normalViewPr>
  <p:slideViewPr>
    <p:cSldViewPr snapToGrid="0">
      <p:cViewPr varScale="1">
        <p:scale>
          <a:sx n="88" d="100"/>
          <a:sy n="88" d="100"/>
        </p:scale>
        <p:origin x="494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6C8C-C0C8-477C-97F3-FB5CE1590A8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A8B0A-7203-4DBA-9FD0-A2C3280F6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6C8C-C0C8-477C-97F3-FB5CE1590A8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A8B0A-7203-4DBA-9FD0-A2C3280F6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6C8C-C0C8-477C-97F3-FB5CE1590A8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A8B0A-7203-4DBA-9FD0-A2C3280F6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6C8C-C0C8-477C-97F3-FB5CE1590A8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A8B0A-7203-4DBA-9FD0-A2C3280F6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6C8C-C0C8-477C-97F3-FB5CE1590A8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A8B0A-7203-4DBA-9FD0-A2C3280F6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6C8C-C0C8-477C-97F3-FB5CE1590A8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A8B0A-7203-4DBA-9FD0-A2C3280F6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6C8C-C0C8-477C-97F3-FB5CE1590A8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A8B0A-7203-4DBA-9FD0-A2C3280F6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6C8C-C0C8-477C-97F3-FB5CE1590A8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A8B0A-7203-4DBA-9FD0-A2C3280F6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6C8C-C0C8-477C-97F3-FB5CE1590A8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A8B0A-7203-4DBA-9FD0-A2C3280F6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6C8C-C0C8-477C-97F3-FB5CE1590A8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A8B0A-7203-4DBA-9FD0-A2C3280F6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6C8C-C0C8-477C-97F3-FB5CE1590A8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A8B0A-7203-4DBA-9FD0-A2C3280F6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6C8C-C0C8-477C-97F3-FB5CE1590A8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A8B0A-7203-4DBA-9FD0-A2C3280F6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6C8C-C0C8-477C-97F3-FB5CE1590A8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3B1A8B0A-7203-4DBA-9FD0-A2C3280F6B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6C8C-C0C8-477C-97F3-FB5CE1590A8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A8B0A-7203-4DBA-9FD0-A2C3280F6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6C8C-C0C8-477C-97F3-FB5CE1590A8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A8B0A-7203-4DBA-9FD0-A2C3280F6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6C8C-C0C8-477C-97F3-FB5CE1590A8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A8B0A-7203-4DBA-9FD0-A2C3280F6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6C8C-C0C8-477C-97F3-FB5CE1590A8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A8B0A-7203-4DBA-9FD0-A2C3280F6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74" y="185976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4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6C8C-C0C8-477C-97F3-FB5CE1590A8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A8B0A-7203-4DBA-9FD0-A2C3280F6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6C8C-C0C8-477C-97F3-FB5CE1590A8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A8B0A-7203-4DBA-9FD0-A2C3280F6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6C8C-C0C8-477C-97F3-FB5CE1590A8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A8B0A-7203-4DBA-9FD0-A2C3280F6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6C8C-C0C8-477C-97F3-FB5CE1590A8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A8B0A-7203-4DBA-9FD0-A2C3280F6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9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6C8C-C0C8-477C-97F3-FB5CE1590A8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61"/>
            <a:ext cx="812800" cy="365125"/>
          </a:xfrm>
        </p:spPr>
        <p:txBody>
          <a:bodyPr/>
          <a:lstStyle/>
          <a:p>
            <a:fld id="{3B1A8B0A-7203-4DBA-9FD0-A2C3280F6B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3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6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1E16C8C-C0C8-477C-97F3-FB5CE1590A8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6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6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B1A8B0A-7203-4DBA-9FD0-A2C3280F6B2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1E16C8C-C0C8-477C-97F3-FB5CE1590A8D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B1A8B0A-7203-4DBA-9FD0-A2C3280F6B2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41714" y="1582066"/>
            <a:ext cx="9144000" cy="1681163"/>
          </a:xfrm>
        </p:spPr>
        <p:txBody>
          <a:bodyPr/>
          <a:lstStyle/>
          <a:p>
            <a:r>
              <a:rPr lang="ru-RU" sz="8000" i="1" dirty="0" smtClean="0"/>
              <a:t>Метеостанция</a:t>
            </a:r>
            <a:r>
              <a:rPr lang="ru-RU" i="1" dirty="0" smtClean="0"/>
              <a:t>.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320935"/>
            <a:ext cx="9144000" cy="1053738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Выполнила воспитатель:  Котенко М.С.</a:t>
            </a:r>
          </a:p>
          <a:p>
            <a:r>
              <a:rPr lang="ru-RU" dirty="0" smtClean="0"/>
              <a:t>                          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8050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73760" y="1129211"/>
            <a:ext cx="1069702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+mj-lt"/>
              </a:rPr>
              <a:t>Метеостанция является важной составной частью работы по экологическому воспитанию дошкольников. 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+mj-lt"/>
              </a:rPr>
              <a:t>Дает возможность познакомить детей с основными стандартными метеорологическими приборами, с методикой и техникой наблюдений и обработки их результатов.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+mj-lt"/>
              </a:rPr>
              <a:t> Дети старшего возраста получают возможность определять погоду с помощью специального оборудования, что вызывает у них большой интерес.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95715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580" b="100000" l="1918" r="97123">
                        <a14:foregroundMark x1="9863" y1="8346" x2="20685" y2="6829"/>
                        <a14:foregroundMark x1="12466" y1="38392" x2="15068" y2="36874"/>
                        <a14:foregroundMark x1="40137" y1="20030" x2="50411" y2="20637"/>
                        <a14:foregroundMark x1="46575" y1="29287" x2="46301" y2="20789"/>
                        <a14:foregroundMark x1="32877" y1="12747" x2="43836" y2="5159"/>
                        <a14:foregroundMark x1="50548" y1="6070" x2="61507" y2="6525"/>
                        <a14:foregroundMark x1="46438" y1="17906" x2="46438" y2="5615"/>
                        <a14:backgroundMark x1="11644" y1="7436" x2="13562" y2="391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2669" y="622297"/>
            <a:ext cx="9388212" cy="5454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378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46" r="11270" b="7494"/>
          <a:stretch>
            <a:fillRect/>
          </a:stretch>
        </p:blipFill>
        <p:spPr>
          <a:xfrm>
            <a:off x="246743" y="638628"/>
            <a:ext cx="8113486" cy="53993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08571" y="638628"/>
            <a:ext cx="320475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+mj-lt"/>
              </a:rPr>
              <a:t>Некоторые приборы для метеостанций можно изготовить своими руками.</a:t>
            </a:r>
            <a:endParaRPr lang="ru-RU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83034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5" t="19316" r="10177" b="10456"/>
          <a:stretch>
            <a:fillRect/>
          </a:stretch>
        </p:blipFill>
        <p:spPr>
          <a:xfrm>
            <a:off x="6189976" y="1314995"/>
            <a:ext cx="5589821" cy="45407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88" y="1314995"/>
            <a:ext cx="5270565" cy="454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662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7317" y="1154482"/>
            <a:ext cx="5910711" cy="43307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9" b="11242"/>
          <a:stretch>
            <a:fillRect/>
          </a:stretch>
        </p:blipFill>
        <p:spPr>
          <a:xfrm>
            <a:off x="733151" y="848541"/>
            <a:ext cx="4336703" cy="5169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746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917" b="3842"/>
          <a:stretch>
            <a:fillRect/>
          </a:stretch>
        </p:blipFill>
        <p:spPr>
          <a:xfrm>
            <a:off x="6496596" y="836022"/>
            <a:ext cx="5019628" cy="493485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88" r="744"/>
          <a:stretch>
            <a:fillRect/>
          </a:stretch>
        </p:blipFill>
        <p:spPr>
          <a:xfrm>
            <a:off x="647339" y="836022"/>
            <a:ext cx="5076939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4475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164</TotalTime>
  <Words>69</Words>
  <Application>Microsoft Office PowerPoint</Application>
  <PresentationFormat>Широкоэкранный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Constantia</vt:lpstr>
      <vt:lpstr>Wingdings 2</vt:lpstr>
      <vt:lpstr>Поток</vt:lpstr>
      <vt:lpstr>1_Поток</vt:lpstr>
      <vt:lpstr>Метеостанция.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Метеостанция.</dc:title>
  <dc:creator>Мария</dc:creator>
  <cp:lastModifiedBy>Мария</cp:lastModifiedBy>
  <cp:revision>12</cp:revision>
  <dcterms:created xsi:type="dcterms:W3CDTF">2020-02-15T15:56:20Z</dcterms:created>
  <dcterms:modified xsi:type="dcterms:W3CDTF">2020-02-18T14:59:58Z</dcterms:modified>
</cp:coreProperties>
</file>