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6.png" ContentType="image/png"/>
  <Override PartName="/ppt/media/image1.jpeg" ContentType="image/jpeg"/>
  <Override PartName="/ppt/media/image3.png" ContentType="image/png"/>
  <Override PartName="/ppt/media/image4.jpeg" ContentType="image/jpeg"/>
  <Override PartName="/ppt/media/image7.jpeg" ContentType="image/jpeg"/>
  <Override PartName="/ppt/media/image5.png" ContentType="image/png"/>
  <Override PartName="/ppt/media/image2.png" ContentType="image/pn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1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presentation.xml" ContentType="application/vnd.openxmlformats-officedocument.presentationml.presentation.main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8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39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78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79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-9360" y="-7200"/>
            <a:ext cx="9160920" cy="1039320"/>
          </a:xfrm>
          <a:prstGeom prst="rect">
            <a:avLst/>
          </a:prstGeom>
          <a:gradFill>
            <a:gsLst>
              <a:gs pos="0">
                <a:srgbClr val="0074a0"/>
              </a:gs>
              <a:gs pos="100000">
                <a:srgbClr val="00c4cd"/>
              </a:gs>
            </a:gsLst>
            <a:lin ang="5400000"/>
          </a:gradFill>
          <a:ln w="9360">
            <a:noFill/>
          </a:ln>
        </p:spPr>
      </p:sp>
      <p:sp>
        <p:nvSpPr>
          <p:cNvPr id="1" name="CustomShape 2"/>
          <p:cNvSpPr/>
          <p:nvPr/>
        </p:nvSpPr>
        <p:spPr>
          <a:xfrm>
            <a:off x="4381560" y="-7200"/>
            <a:ext cx="4760280" cy="636120"/>
          </a:xfrm>
          <a:prstGeom prst="rect">
            <a:avLst/>
          </a:prstGeom>
          <a:gradFill>
            <a:gsLst>
              <a:gs pos="0">
                <a:srgbClr val="00a0a8"/>
              </a:gs>
              <a:gs pos="100000">
                <a:srgbClr val="008abf"/>
              </a:gs>
            </a:gsLst>
            <a:lin ang="5400000"/>
          </a:gradFill>
          <a:ln w="9360">
            <a:noFill/>
          </a:ln>
        </p:spPr>
      </p:sp>
      <p:sp>
        <p:nvSpPr>
          <p:cNvPr id="2" name="CustomShape 3"/>
          <p:cNvSpPr/>
          <p:nvPr/>
        </p:nvSpPr>
        <p:spPr>
          <a:xfrm rot="21435600">
            <a:off x="-17280" y="200160"/>
            <a:ext cx="9160920" cy="646920"/>
          </a:xfrm>
          <a:prstGeom prst="rect">
            <a:avLst/>
          </a:prstGeom>
          <a:noFill/>
          <a:ln w="10800">
            <a:solidFill>
              <a:srgbClr val="008abf"/>
            </a:solidFill>
            <a:round/>
          </a:ln>
        </p:spPr>
      </p:sp>
      <p:sp>
        <p:nvSpPr>
          <p:cNvPr id="3" name="CustomShape 4"/>
          <p:cNvSpPr/>
          <p:nvPr/>
        </p:nvSpPr>
        <p:spPr>
          <a:xfrm rot="21435600">
            <a:off x="-14040" y="275040"/>
            <a:ext cx="9173520" cy="528120"/>
          </a:xfrm>
          <a:prstGeom prst="rect">
            <a:avLst/>
          </a:prstGeom>
          <a:noFill/>
          <a:ln w="9360">
            <a:solidFill>
              <a:srgbClr val="009dd9"/>
            </a:solidFill>
            <a:round/>
          </a:ln>
        </p:spPr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-9360" y="-7200"/>
            <a:ext cx="9160920" cy="1039320"/>
          </a:xfrm>
          <a:prstGeom prst="rect">
            <a:avLst/>
          </a:prstGeom>
          <a:gradFill>
            <a:gsLst>
              <a:gs pos="0">
                <a:srgbClr val="0074a0"/>
              </a:gs>
              <a:gs pos="100000">
                <a:srgbClr val="00c4cd"/>
              </a:gs>
            </a:gsLst>
            <a:lin ang="5400000"/>
          </a:gradFill>
          <a:ln w="9360">
            <a:noFill/>
          </a:ln>
        </p:spPr>
      </p:sp>
      <p:sp>
        <p:nvSpPr>
          <p:cNvPr id="41" name="CustomShape 2"/>
          <p:cNvSpPr/>
          <p:nvPr/>
        </p:nvSpPr>
        <p:spPr>
          <a:xfrm>
            <a:off x="4381560" y="-7200"/>
            <a:ext cx="4760280" cy="636120"/>
          </a:xfrm>
          <a:prstGeom prst="rect">
            <a:avLst/>
          </a:prstGeom>
          <a:gradFill>
            <a:gsLst>
              <a:gs pos="0">
                <a:srgbClr val="00a0a8"/>
              </a:gs>
              <a:gs pos="100000">
                <a:srgbClr val="008abf"/>
              </a:gs>
            </a:gsLst>
            <a:lin ang="5400000"/>
          </a:gradFill>
          <a:ln w="9360">
            <a:noFill/>
          </a:ln>
        </p:spPr>
      </p:sp>
      <p:sp>
        <p:nvSpPr>
          <p:cNvPr id="42" name="CustomShape 3"/>
          <p:cNvSpPr/>
          <p:nvPr/>
        </p:nvSpPr>
        <p:spPr>
          <a:xfrm rot="21435600">
            <a:off x="-17280" y="200160"/>
            <a:ext cx="9160920" cy="646920"/>
          </a:xfrm>
          <a:prstGeom prst="rect">
            <a:avLst/>
          </a:prstGeom>
          <a:noFill/>
          <a:ln w="10800">
            <a:solidFill>
              <a:srgbClr val="008abf"/>
            </a:solidFill>
            <a:round/>
          </a:ln>
        </p:spPr>
      </p:sp>
      <p:sp>
        <p:nvSpPr>
          <p:cNvPr id="43" name="CustomShape 4"/>
          <p:cNvSpPr/>
          <p:nvPr/>
        </p:nvSpPr>
        <p:spPr>
          <a:xfrm rot="21435600">
            <a:off x="-14040" y="275040"/>
            <a:ext cx="9173520" cy="528120"/>
          </a:xfrm>
          <a:prstGeom prst="rect">
            <a:avLst/>
          </a:prstGeom>
          <a:noFill/>
          <a:ln w="9360">
            <a:solidFill>
              <a:srgbClr val="009dd9"/>
            </a:solidFill>
            <a:round/>
          </a:ln>
        </p:spPr>
      </p:sp>
      <p:sp>
        <p:nvSpPr>
          <p:cNvPr id="44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4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504000" y="514440"/>
            <a:ext cx="2922840" cy="779760"/>
          </a:xfrm>
          <a:prstGeom prst="rect">
            <a:avLst/>
          </a:prstGeom>
          <a:noFill/>
          <a:ln>
            <a:noFill/>
          </a:ln>
        </p:spPr>
      </p:sp>
      <p:sp>
        <p:nvSpPr>
          <p:cNvPr id="81" name="CustomShape 2"/>
          <p:cNvSpPr/>
          <p:nvPr/>
        </p:nvSpPr>
        <p:spPr>
          <a:xfrm>
            <a:off x="685800" y="1676520"/>
            <a:ext cx="2741040" cy="4569840"/>
          </a:xfrm>
          <a:prstGeom prst="rect">
            <a:avLst/>
          </a:prstGeom>
          <a:noFill/>
          <a:ln>
            <a:noFill/>
          </a:ln>
        </p:spPr>
        <p:txBody>
          <a:bodyPr anchor="b" bIns="0" lIns="18360" rIns="18360" tIns="0"/>
          <a:p>
            <a:pPr>
              <a:lnSpc>
                <a:spcPct val="100000"/>
              </a:lnSpc>
            </a:pPr>
            <a:r>
              <a:rPr lang="ru-RU" sz="1500">
                <a:solidFill>
                  <a:srgbClr val="000000"/>
                </a:solidFill>
                <a:latin typeface="Constantia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82" name="Содержимое 3"/>
          <p:cNvPicPr/>
          <p:nvPr/>
        </p:nvPicPr>
        <p:blipFill>
          <a:blip r:embed="rId1"/>
          <a:stretch>
            <a:fillRect/>
          </a:stretch>
        </p:blipFill>
        <p:spPr>
          <a:xfrm>
            <a:off x="1584000" y="1152000"/>
            <a:ext cx="5830560" cy="5542560"/>
          </a:xfrm>
          <a:prstGeom prst="rect">
            <a:avLst/>
          </a:prstGeom>
          <a:ln>
            <a:noFill/>
          </a:ln>
        </p:spPr>
      </p:pic>
    </p:spTree>
  </p:cSld>
  <p:transition>
    <p:checker dir="horz"/>
  </p:transition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