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4.png" ContentType="image/png"/>
  <Override PartName="/ppt/media/image2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58760" cy="103716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  <a:ln w="93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58120" cy="63396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 rot="21435600">
            <a:off x="-15120" y="198000"/>
            <a:ext cx="9158760" cy="644760"/>
          </a:xfrm>
          <a:prstGeom prst="rect">
            <a:avLst/>
          </a:prstGeom>
          <a:noFill/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 rot="21435600">
            <a:off x="-11880" y="275040"/>
            <a:ext cx="9171360" cy="525960"/>
          </a:xfrm>
          <a:prstGeom prst="rect">
            <a:avLst/>
          </a:prstGeom>
          <a:noFill/>
          <a:ln w="9360">
            <a:solidFill>
              <a:srgbClr val="009dd9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57200" y="704160"/>
            <a:ext cx="8225280" cy="1138680"/>
          </a:xfrm>
          <a:prstGeom prst="rect">
            <a:avLst/>
          </a:prstGeom>
          <a:noFill/>
          <a:ln>
            <a:noFill/>
          </a:ln>
        </p:spPr>
        <p:txBody>
          <a:bodyPr anchor="b" bIns="0" lIns="0" rIns="0" tIns="45000"/>
          <a:p>
            <a:r>
              <a:rPr lang="ru-RU" sz="2800">
                <a:solidFill>
                  <a:srgbClr val="04617b"/>
                </a:solidFill>
                <a:latin typeface="Calibri"/>
              </a:rPr>
              <a:t>Где можно поймать вредные бактерии?</a:t>
            </a:r>
            <a:endParaRPr/>
          </a:p>
          <a:p>
            <a:pPr>
              <a:lnSpc>
                <a:spcPct val="100000"/>
              </a:lnSpc>
            </a:pPr>
            <a:r>
              <a:rPr lang="ru-RU" sz="2800">
                <a:solidFill>
                  <a:srgbClr val="04617b"/>
                </a:solidFill>
                <a:latin typeface="Calibri"/>
              </a:rPr>
              <a:t> </a:t>
            </a:r>
            <a:r>
              <a:rPr lang="ru-RU" sz="2800">
                <a:solidFill>
                  <a:srgbClr val="04617b"/>
                </a:solidFill>
                <a:latin typeface="Calibri"/>
              </a:rPr>
              <a:t>Везде, например: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457200" y="1855080"/>
            <a:ext cx="7242840" cy="2028960"/>
          </a:xfrm>
          <a:prstGeom prst="rect">
            <a:avLst/>
          </a:prstGeom>
          <a:noFill/>
          <a:ln>
            <a:noFill/>
          </a:ln>
        </p:spPr>
        <p:txBody>
          <a:bodyPr anchor="ctr" bIns="0" lIns="45720" rIns="45720" tIns="0"/>
          <a:p>
            <a:pPr>
              <a:lnSpc>
                <a:spcPct val="100000"/>
              </a:lnSpc>
              <a:buSzPct val="25000"/>
              <a:buFont typeface="StarSymbol"/>
              <a:buChar char="l"/>
            </a:pPr>
            <a:r>
              <a:rPr lang="ru-RU"/>
              <a:t>                              </a:t>
            </a:r>
            <a:r>
              <a:rPr lang="ru-RU"/>
              <a:t>.</a:t>
            </a:r>
            <a:endParaRPr/>
          </a:p>
        </p:txBody>
      </p:sp>
      <p:pic>
        <p:nvPicPr>
          <p:cNvPr descr="" id="42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1080000" y="2016000"/>
            <a:ext cx="6624000" cy="4392000"/>
          </a:xfrm>
          <a:prstGeom prst="rect">
            <a:avLst/>
          </a:prstGeom>
          <a:ln>
            <a:noFill/>
          </a:ln>
        </p:spPr>
      </p:pic>
    </p:spTree>
  </p:cSld>
  <p:transition>
    <p:wedge/>
  </p:transition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