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3.png" ContentType="image/png"/>
  <Override PartName="/ppt/media/image4.jpeg" ContentType="image/jpe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0920" cy="103932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0280" cy="63612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 rot="21435600">
            <a:off x="-17280" y="200160"/>
            <a:ext cx="9160920" cy="646920"/>
          </a:xfrm>
          <a:prstGeom prst="rect">
            <a:avLst/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3520" cy="528120"/>
          </a:xfrm>
          <a:prstGeom prst="rect">
            <a:avLst/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57200" y="704160"/>
            <a:ext cx="8227440" cy="1140840"/>
          </a:xfrm>
          <a:prstGeom prst="rect">
            <a:avLst/>
          </a:prstGeom>
          <a:noFill/>
          <a:ln>
            <a:noFill/>
          </a:ln>
        </p:spPr>
        <p:txBody>
          <a:bodyPr anchor="b" bIns="0" lIns="0" rIns="0" tIns="45000"/>
          <a:p>
            <a:pPr>
              <a:lnSpc>
                <a:spcPct val="100000"/>
              </a:lnSpc>
            </a:pPr>
            <a:r>
              <a:rPr lang="ru-RU" sz="5000">
                <a:solidFill>
                  <a:srgbClr val="04617b"/>
                </a:solidFill>
                <a:latin typeface="Calibri"/>
              </a:rPr>
              <a:t>Поэтому моем руки тщательно!</a:t>
            </a:r>
            <a:endParaRPr/>
          </a:p>
        </p:txBody>
      </p:sp>
      <p:pic>
        <p:nvPicPr>
          <p:cNvPr descr="" id="41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648000" y="1944000"/>
            <a:ext cx="7558200" cy="4174200"/>
          </a:xfrm>
          <a:prstGeom prst="rect">
            <a:avLst/>
          </a:prstGeom>
          <a:ln>
            <a:noFill/>
          </a:ln>
        </p:spPr>
      </p:pic>
    </p:spTree>
  </p:cSld>
  <p:transition>
    <p:rand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