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.jpeg" ContentType="image/jpeg"/>
  <Override PartName="/ppt/media/image3.png" ContentType="image/png"/>
  <Override PartName="/ppt/media/image4.jpeg" ContentType="image/jpeg"/>
  <Override PartName="/ppt/media/image2.png" ContentType="image/png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38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descr="" id="39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-9360" y="-7200"/>
            <a:ext cx="9160920" cy="1039320"/>
          </a:xfrm>
          <a:prstGeom prst="rect">
            <a:avLst/>
          </a:prstGeom>
          <a:gradFill>
            <a:gsLst>
              <a:gs pos="0">
                <a:srgbClr val="0074a0"/>
              </a:gs>
              <a:gs pos="100000">
                <a:srgbClr val="00c4cd"/>
              </a:gs>
            </a:gsLst>
            <a:lin ang="5400000"/>
          </a:gradFill>
          <a:ln w="9360">
            <a:noFill/>
          </a:ln>
        </p:spPr>
      </p:sp>
      <p:sp>
        <p:nvSpPr>
          <p:cNvPr id="1" name="CustomShape 2"/>
          <p:cNvSpPr/>
          <p:nvPr/>
        </p:nvSpPr>
        <p:spPr>
          <a:xfrm>
            <a:off x="4381560" y="-7200"/>
            <a:ext cx="4760280" cy="636120"/>
          </a:xfrm>
          <a:prstGeom prst="rect">
            <a:avLst/>
          </a:prstGeom>
          <a:gradFill>
            <a:gsLst>
              <a:gs pos="0">
                <a:srgbClr val="00a0a8"/>
              </a:gs>
              <a:gs pos="100000">
                <a:srgbClr val="008abf"/>
              </a:gs>
            </a:gsLst>
            <a:lin ang="5400000"/>
          </a:gradFill>
          <a:ln w="9360">
            <a:noFill/>
          </a:ln>
        </p:spPr>
      </p:sp>
      <p:sp>
        <p:nvSpPr>
          <p:cNvPr id="2" name="CustomShape 3"/>
          <p:cNvSpPr/>
          <p:nvPr/>
        </p:nvSpPr>
        <p:spPr>
          <a:xfrm rot="21435600">
            <a:off x="-17280" y="200160"/>
            <a:ext cx="9160920" cy="646920"/>
          </a:xfrm>
          <a:prstGeom prst="rect">
            <a:avLst/>
          </a:prstGeom>
          <a:noFill/>
          <a:ln w="10800">
            <a:solidFill>
              <a:srgbClr val="008abf"/>
            </a:solidFill>
            <a:round/>
          </a:ln>
        </p:spPr>
      </p:sp>
      <p:sp>
        <p:nvSpPr>
          <p:cNvPr id="3" name="CustomShape 4"/>
          <p:cNvSpPr/>
          <p:nvPr/>
        </p:nvSpPr>
        <p:spPr>
          <a:xfrm rot="21435600">
            <a:off x="-14040" y="275040"/>
            <a:ext cx="9173520" cy="528120"/>
          </a:xfrm>
          <a:prstGeom prst="rect">
            <a:avLst/>
          </a:prstGeom>
          <a:noFill/>
          <a:ln w="9360">
            <a:solidFill>
              <a:srgbClr val="009dd9"/>
            </a:solidFill>
            <a:round/>
          </a:ln>
        </p:spPr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457200" y="0"/>
            <a:ext cx="8227440" cy="1845000"/>
          </a:xfrm>
          <a:prstGeom prst="rect">
            <a:avLst/>
          </a:prstGeom>
          <a:noFill/>
          <a:ln>
            <a:noFill/>
          </a:ln>
        </p:spPr>
        <p:txBody>
          <a:bodyPr anchor="b" bIns="0" lIns="0" rIns="0" tIns="45000"/>
          <a:p>
            <a:r>
              <a:rPr lang="ru-RU" sz="3200">
                <a:solidFill>
                  <a:srgbClr val="04617b"/>
                </a:solidFill>
                <a:latin typeface="Calibri"/>
              </a:rPr>
              <a:t>Чем моем и очищаем? </a:t>
            </a:r>
            <a:endParaRPr/>
          </a:p>
          <a:p>
            <a:r>
              <a:rPr lang="ru-RU" sz="3200">
                <a:solidFill>
                  <a:srgbClr val="04617b"/>
                </a:solidFill>
                <a:latin typeface="Calibri"/>
              </a:rPr>
              <a:t>Мыло, жидкое мыло, дезинфицирующие 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04617b"/>
                </a:solidFill>
                <a:latin typeface="Calibri"/>
              </a:rPr>
              <a:t>салфетки и гель.</a:t>
            </a:r>
            <a:endParaRPr/>
          </a:p>
        </p:txBody>
      </p:sp>
      <p:pic>
        <p:nvPicPr>
          <p:cNvPr descr="" id="41" name="Содержимое 3"/>
          <p:cNvPicPr/>
          <p:nvPr/>
        </p:nvPicPr>
        <p:blipFill>
          <a:blip r:embed="rId1"/>
          <a:stretch>
            <a:fillRect/>
          </a:stretch>
        </p:blipFill>
        <p:spPr>
          <a:xfrm>
            <a:off x="1008000" y="1935000"/>
            <a:ext cx="6694200" cy="4387320"/>
          </a:xfrm>
          <a:prstGeom prst="rect">
            <a:avLst/>
          </a:prstGeom>
          <a:ln>
            <a:noFill/>
          </a:ln>
        </p:spPr>
      </p:pic>
    </p:spTree>
  </p:cSld>
  <p:transition>
    <p:wedg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