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78" r:id="rId4"/>
    <p:sldId id="276" r:id="rId5"/>
    <p:sldId id="279" r:id="rId6"/>
    <p:sldId id="280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7" r:id="rId24"/>
    <p:sldId id="275" r:id="rId25"/>
    <p:sldId id="284" r:id="rId26"/>
    <p:sldId id="287" r:id="rId27"/>
    <p:sldId id="28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CDFEF-E5D6-4712-96E7-CA6AF7E74326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DF8FA-2FA1-469C-A23F-903886F096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928802"/>
            <a:ext cx="77724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ПЕРНАТЫЕ </a:t>
            </a:r>
            <a:b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ДРУЗЬЯ</a:t>
            </a:r>
            <a:endParaRPr lang="ru-RU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218" name="Picture 2" descr="http://www.ecodox.com/image/birdy/humminglov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4325" y="2214554"/>
            <a:ext cx="1209675" cy="1076326"/>
          </a:xfrm>
          <a:prstGeom prst="rect">
            <a:avLst/>
          </a:prstGeom>
          <a:noFill/>
        </p:spPr>
      </p:pic>
      <p:pic>
        <p:nvPicPr>
          <p:cNvPr id="9220" name="Picture 4" descr="https://img1.picmix.com/output/stamp/thumb/3/0/3/0/620303_10fd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57166"/>
            <a:ext cx="1809750" cy="1362075"/>
          </a:xfrm>
          <a:prstGeom prst="rect">
            <a:avLst/>
          </a:prstGeom>
          <a:noFill/>
        </p:spPr>
      </p:pic>
      <p:pic>
        <p:nvPicPr>
          <p:cNvPr id="6" name="Picture 4" descr="https://img1.picmix.com/output/stamp/thumb/3/0/3/0/620303_10fd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4286256"/>
            <a:ext cx="1809750" cy="136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9"/>
          <p:cNvSpPr/>
          <p:nvPr/>
        </p:nvSpPr>
        <p:spPr>
          <a:xfrm>
            <a:off x="214282" y="285728"/>
            <a:ext cx="6178512" cy="215509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just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angal" pitchFamily="2"/>
              </a:rPr>
              <a:t>Оперение синицы яркое и 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angal" pitchFamily="2"/>
              </a:rPr>
              <a:t>красивое, кажется</a:t>
            </a:r>
            <a:r>
              <a:rPr lang="ru-RU" sz="2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angal" pitchFamily="2"/>
              </a:rPr>
              <a:t>, что птичка нарядилась в желтую блузку с черным галстуком и в зеленый плащик, а голову украсила темной шапочкой. Она легко прыгает по веткам и с помощью острых и цепких коготков ловко лазает по стволам деревьев. Когда наступают холода, синица находит припасенного летом жучка и </a:t>
            </a:r>
            <a:r>
              <a:rPr lang="ru-RU" sz="2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angal" pitchFamily="2"/>
              </a:rPr>
              <a:t>съедает </a:t>
            </a:r>
            <a:r>
              <a:rPr lang="ru-RU" sz="2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Mangal" pitchFamily="2"/>
              </a:rPr>
              <a:t>его.</a:t>
            </a:r>
          </a:p>
        </p:txBody>
      </p:sp>
      <p:pic>
        <p:nvPicPr>
          <p:cNvPr id="17410" name="Picture 2" descr="http://animalsfoto.com/photo/79/7942f5b6186ce49df2f967e88dd5277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3" y="2500306"/>
            <a:ext cx="5820873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72066" y="57148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В</a:t>
            </a:r>
            <a:r>
              <a:rPr lang="ru-RU" sz="2000" dirty="0"/>
              <a:t>ыносливая птица,</a:t>
            </a:r>
          </a:p>
          <a:p>
            <a:r>
              <a:rPr lang="ru-RU" sz="2000" dirty="0"/>
              <a:t>Усердно ищет корм,</a:t>
            </a:r>
          </a:p>
          <a:p>
            <a:r>
              <a:rPr lang="ru-RU" sz="2000" dirty="0"/>
              <a:t>И крошки подбирает,</a:t>
            </a:r>
          </a:p>
          <a:p>
            <a:r>
              <a:rPr lang="ru-RU" sz="2000" dirty="0"/>
              <a:t>Воркуя под окном!</a:t>
            </a:r>
          </a:p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8434" name="Picture 2" descr="https://c.pxhere.com/photos/63/78/pigeon_bird_wildlife_macro_closeup_beautiful_winter_snow-1376079.jpg!d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2214554"/>
            <a:ext cx="5500646" cy="3653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357167"/>
            <a:ext cx="85011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Голуби ведут строго дневной образ жизни. Пищу обычно собирают на земле, в связи, с чем хорошо ходят. Питаются семенами различных растений, как диких, так и культурных, которые собирают на земле. Это - общественная птица, гнездиться как правило колониями, за пищей и водой летают стаями, при этом летом и зимой в стае бывает до нескольких сотен птиц.</a:t>
            </a:r>
          </a:p>
        </p:txBody>
      </p:sp>
      <p:pic>
        <p:nvPicPr>
          <p:cNvPr id="19458" name="Picture 2" descr="https://user32265.clients-cdnnow.ru/originalStorage/post/38/d9/ad/92/38d9ad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071678"/>
            <a:ext cx="6024558" cy="38729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43372" y="500042"/>
            <a:ext cx="4357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Зимой на ветках яблоки!</a:t>
            </a:r>
          </a:p>
          <a:p>
            <a:r>
              <a:rPr lang="ru-RU" sz="2000" dirty="0" smtClean="0"/>
              <a:t>Скорей их собери!</a:t>
            </a:r>
          </a:p>
          <a:p>
            <a:r>
              <a:rPr lang="ru-RU" sz="2000" dirty="0" smtClean="0"/>
              <a:t>И вдруг вспорхнули яблоки,</a:t>
            </a:r>
          </a:p>
          <a:p>
            <a:r>
              <a:rPr lang="ru-RU" sz="2000" dirty="0" smtClean="0"/>
              <a:t>Ведь это …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643174" y="2071678"/>
            <a:ext cx="5435640" cy="3860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4"/>
          <p:cNvSpPr/>
          <p:nvPr/>
        </p:nvSpPr>
        <p:spPr>
          <a:xfrm>
            <a:off x="285720" y="428604"/>
            <a:ext cx="8496720" cy="2529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just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Снегирь выглядит нарядным – он всегда в красном. На самом деле </a:t>
            </a:r>
            <a:r>
              <a:rPr lang="ru-RU" sz="2000" b="0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красно-грудки</a:t>
            </a:r>
            <a:r>
              <a:rPr lang="ru-RU" sz="2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– это самцы снегиря, </a:t>
            </a:r>
            <a:r>
              <a:rPr lang="ru-RU" sz="2000" b="0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самочки</a:t>
            </a:r>
            <a:r>
              <a:rPr lang="ru-RU" sz="2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выглядят намного скромнее. Грудка у них зеленовато-серая. Снегирь питается почками и семенами деревьев и кустарников, ягодами, из которых он выбирает семена, а мякоть выбрасывает. Отведав рябины, снегирь чистит клюв: к нему прилипают семена рябины. Во время чистки клюва они попадают на землю, а весной прорастают.</a:t>
            </a:r>
          </a:p>
          <a:p>
            <a:pPr marL="0" marR="0" lvl="0" indent="0" algn="just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2000" b="0" i="0" u="none" strike="noStrike" kern="1200" spc="0" dirty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Times New Roman" pitchFamily="18"/>
            </a:endParaRPr>
          </a:p>
        </p:txBody>
      </p:sp>
      <p:pic>
        <p:nvPicPr>
          <p:cNvPr id="1026" name="Picture 2" descr="http://otvet.imgsmail.ru/download/4f99ea4713d34e08eac51c84f7fa4f4b_i-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357430"/>
            <a:ext cx="5715000" cy="3714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12" y="1785926"/>
            <a:ext cx="90011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Все время стучит</a:t>
            </a:r>
          </a:p>
          <a:p>
            <a:r>
              <a:rPr lang="ru-RU" sz="3200" dirty="0" smtClean="0"/>
              <a:t>Деревья долбит.</a:t>
            </a:r>
          </a:p>
          <a:p>
            <a:r>
              <a:rPr lang="ru-RU" sz="3200" dirty="0" smtClean="0"/>
              <a:t>Но их не калечит,</a:t>
            </a:r>
          </a:p>
          <a:p>
            <a:r>
              <a:rPr lang="ru-RU" sz="3200" dirty="0" smtClean="0"/>
              <a:t>А только лечит.</a:t>
            </a:r>
            <a:endParaRPr lang="ru-RU" sz="3200" dirty="0"/>
          </a:p>
        </p:txBody>
      </p:sp>
      <p:pic>
        <p:nvPicPr>
          <p:cNvPr id="22532" name="Picture 4" descr="http://cn15.nevsedoma.com.ua/photo/778/107_files/zaglav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000108"/>
            <a:ext cx="4351201" cy="4786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7"/>
          <p:cNvSpPr/>
          <p:nvPr/>
        </p:nvSpPr>
        <p:spPr>
          <a:xfrm>
            <a:off x="214282" y="428604"/>
            <a:ext cx="8640360" cy="26506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just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Спинка у дятла черная, крылья тоже черные, но с белыми крапинками, а на белом брюшке крапины черные, на голове </a:t>
            </a:r>
            <a:r>
              <a:rPr lang="ru-RU" sz="24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дятла ярко-красный </a:t>
            </a:r>
            <a:r>
              <a:rPr lang="ru-RU" sz="2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беретик.  У дятла большой и крепкий клюв, которым он, словно врач, выстукивает заболевшее дерево. Птица срывает с ветки еловую или сосновую шишку, удобно закрепляет ее в развилке дерева и крепким клювом вылущивает из шишки вкусные семена.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00364" y="3000372"/>
            <a:ext cx="5651279" cy="3601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7554" y="428604"/>
            <a:ext cx="55007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Эта птица всем знакома - </a:t>
            </a:r>
            <a:br>
              <a:rPr lang="ru-RU" sz="2000" dirty="0" smtClean="0"/>
            </a:br>
            <a:r>
              <a:rPr lang="ru-RU" sz="2000" dirty="0" smtClean="0"/>
              <a:t>Важно ходит возле дома </a:t>
            </a:r>
            <a:br>
              <a:rPr lang="ru-RU" sz="2000" dirty="0" smtClean="0"/>
            </a:br>
            <a:r>
              <a:rPr lang="ru-RU" sz="2000" dirty="0" smtClean="0"/>
              <a:t>Кар-Кар-Кар вдруг закричит, </a:t>
            </a:r>
            <a:br>
              <a:rPr lang="ru-RU" sz="2000" dirty="0" smtClean="0"/>
            </a:br>
            <a:r>
              <a:rPr lang="ru-RU" sz="2000" dirty="0" smtClean="0"/>
              <a:t>И спокойно улетит. </a:t>
            </a:r>
            <a:br>
              <a:rPr lang="ru-RU" sz="2000" dirty="0" smtClean="0"/>
            </a:br>
            <a:r>
              <a:rPr lang="ru-RU" sz="2000" dirty="0" smtClean="0"/>
              <a:t>Очень хитрая персона, </a:t>
            </a:r>
            <a:br>
              <a:rPr lang="ru-RU" sz="2000" dirty="0" smtClean="0"/>
            </a:br>
            <a:r>
              <a:rPr lang="ru-RU" sz="2000" dirty="0" smtClean="0"/>
              <a:t>А зовут её </a:t>
            </a:r>
            <a:r>
              <a:rPr lang="ru-RU" sz="2000" b="1" dirty="0" smtClean="0"/>
              <a:t>…</a:t>
            </a:r>
            <a:endParaRPr lang="ru-RU" sz="2000" dirty="0"/>
          </a:p>
        </p:txBody>
      </p:sp>
      <p:pic>
        <p:nvPicPr>
          <p:cNvPr id="23554" name="Picture 2" descr="http://images.aif.ru/005/831/33247c1eb2ab22bc8c2a4581a12cdf8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428868"/>
            <a:ext cx="6096000" cy="4048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6"/>
          <p:cNvSpPr/>
          <p:nvPr/>
        </p:nvSpPr>
        <p:spPr>
          <a:xfrm>
            <a:off x="357158" y="428604"/>
            <a:ext cx="8424360" cy="234495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just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Ворона – хитрая, ловкая и находчивая птица! Это крупная птица, она не выделяется яркостью окраски. Голова, клюв, горло, крылья, хвост и лапы у вороны черные, а все остальное серое. Ворон — всеядная птица, поэтому рацион ворона разнообразен. Главное место в питании занимает падаль, которой ворон кормится на свалках и у скотобоен.</a:t>
            </a:r>
          </a:p>
        </p:txBody>
      </p:sp>
      <p:sp>
        <p:nvSpPr>
          <p:cNvPr id="25602" name="AutoShape 2" descr="http://pernatidruzi.org.ua/pictures/vorona_sira_s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http://pernatidruzi.org.ua/pictures/vorona_sira_s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8" name="Picture 8" descr="http://s00.yaplakal.com/pics/pics_original/3/2/6/96046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3071810"/>
            <a:ext cx="4181436" cy="3062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6626" name="AutoShape 2" descr="http://pernatidruzi.org.ua/pictures/vorona_sira_s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857752" y="28572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Любопытством этой птицы</a:t>
            </a:r>
            <a:br>
              <a:rPr lang="ru-RU" dirty="0" smtClean="0"/>
            </a:br>
            <a:r>
              <a:rPr lang="ru-RU" dirty="0" smtClean="0"/>
              <a:t>Нам нельзя не восхититься!</a:t>
            </a:r>
            <a:br>
              <a:rPr lang="ru-RU" dirty="0" smtClean="0"/>
            </a:br>
            <a:r>
              <a:rPr lang="ru-RU" dirty="0" smtClean="0"/>
              <a:t>Что на солнце заблестело,</a:t>
            </a:r>
            <a:br>
              <a:rPr lang="ru-RU" dirty="0" smtClean="0"/>
            </a:br>
            <a:r>
              <a:rPr lang="ru-RU" dirty="0" smtClean="0"/>
              <a:t>Стащит ловко и умело.</a:t>
            </a:r>
            <a:br>
              <a:rPr lang="ru-RU" dirty="0" smtClean="0"/>
            </a:br>
            <a:r>
              <a:rPr lang="ru-RU" dirty="0" smtClean="0"/>
              <a:t>Ну а новости так те,</a:t>
            </a:r>
            <a:br>
              <a:rPr lang="ru-RU" dirty="0" smtClean="0"/>
            </a:br>
            <a:r>
              <a:rPr lang="ru-RU" dirty="0" smtClean="0"/>
              <a:t>Нам "приносит на хвосте".</a:t>
            </a:r>
            <a:br>
              <a:rPr lang="ru-RU" dirty="0" smtClean="0"/>
            </a:br>
            <a:r>
              <a:rPr lang="ru-RU" dirty="0" smtClean="0"/>
              <a:t>Белобока, черно ока</a:t>
            </a:r>
            <a:br>
              <a:rPr lang="ru-RU" dirty="0" smtClean="0"/>
            </a:br>
            <a:r>
              <a:rPr lang="ru-RU" dirty="0" smtClean="0"/>
              <a:t>И зовут её ... </a:t>
            </a:r>
            <a:endParaRPr lang="ru-RU" dirty="0"/>
          </a:p>
        </p:txBody>
      </p:sp>
      <p:pic>
        <p:nvPicPr>
          <p:cNvPr id="26628" name="Picture 4" descr="http://900igr.net/up/datai/142781/0005-002-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643182"/>
            <a:ext cx="5148264" cy="3507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0722" name="Picture 2" descr="http://lagunacity.ru/app/static/users/7271/5004143/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85794"/>
            <a:ext cx="8445128" cy="5786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285852" y="0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перелетные птицы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5"/>
          <p:cNvSpPr/>
          <p:nvPr/>
        </p:nvSpPr>
        <p:spPr>
          <a:xfrm>
            <a:off x="214282" y="642918"/>
            <a:ext cx="8640720" cy="2559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just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Сорока-белобока</a:t>
            </a:r>
            <a:r>
              <a:rPr lang="ru-RU" sz="2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 - перышки у нее по бокам совсем белые. Голова  и крылья – черные. Хвост тоже черный, но с очень красивым зеленоватым отливом, длинный и прямой как стрела. Зимой птицы перебираются поближе к </a:t>
            </a:r>
            <a:r>
              <a:rPr lang="ru-RU" sz="24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людям, разлетаются </a:t>
            </a:r>
            <a:r>
              <a:rPr lang="ru-RU" sz="2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по деревням, обживают городские окраины. Рядом с человеком  сытнее и теплее.</a:t>
            </a:r>
          </a:p>
          <a:p>
            <a:pPr marL="0" marR="0" lvl="0" indent="0" algn="just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 spc="0" dirty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Times New Roman" pitchFamily="1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000364" y="2714620"/>
            <a:ext cx="5587560" cy="3734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14311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Вот птичка так птичка, 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Не дрозд, не синичка, 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Не лебедь, не утка 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И не козодой. 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Но эта вот птичка, 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Хоть и невеличка, 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Выводит птенцов 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Только лютой зимой! </a:t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488" y="1571612"/>
            <a:ext cx="5909631" cy="3866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5"/>
          <p:cNvSpPr/>
          <p:nvPr/>
        </p:nvSpPr>
        <p:spPr>
          <a:xfrm>
            <a:off x="0" y="714356"/>
            <a:ext cx="8712720" cy="228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just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Клесты –  постоянные жители зимних лесов. У клеста удивительный </a:t>
            </a:r>
            <a:r>
              <a:rPr lang="ru-RU" sz="24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клюв, очень </a:t>
            </a:r>
            <a:r>
              <a:rPr lang="ru-RU" sz="2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крепкий, толстый, сжатый с боков. Кончик верхней части клюва загнут крючком вниз, а нижняя, более сильная часть клюва загнута вверх, вот и получается клюв в виде креста. Он позволяет птице легко и быстро вылущивать из сосновых и еловых шишек семена -  основной корм клестов.</a:t>
            </a:r>
          </a:p>
        </p:txBody>
      </p:sp>
      <p:pic>
        <p:nvPicPr>
          <p:cNvPr id="29698" name="Picture 2" descr="http://images.myshared.ru/5/448971/slide_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143248"/>
            <a:ext cx="4036247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0" name="Picture 4" descr="https://classconnection.s3.amazonaws.com/556/flashcards/3237556/jpg/jpogwwcrossbill-13E7C31486103AEEAF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000372"/>
            <a:ext cx="4109874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14480" y="42860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Покормите птиц зимой.</a:t>
            </a:r>
            <a:br>
              <a:rPr lang="ru-RU" dirty="0" smtClean="0"/>
            </a:br>
            <a:r>
              <a:rPr lang="ru-RU" dirty="0" smtClean="0"/>
              <a:t>Пусть со всех концов</a:t>
            </a:r>
            <a:br>
              <a:rPr lang="ru-RU" dirty="0" smtClean="0"/>
            </a:br>
            <a:r>
              <a:rPr lang="ru-RU" dirty="0" smtClean="0"/>
              <a:t>К вам слетятся, как домой,</a:t>
            </a:r>
            <a:br>
              <a:rPr lang="ru-RU" dirty="0" smtClean="0"/>
            </a:br>
            <a:r>
              <a:rPr lang="ru-RU" dirty="0" smtClean="0"/>
              <a:t>Стайки на крыльцо.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богаты их корма.</a:t>
            </a:r>
            <a:br>
              <a:rPr lang="ru-RU" dirty="0" smtClean="0"/>
            </a:br>
            <a:r>
              <a:rPr lang="ru-RU" dirty="0" smtClean="0"/>
              <a:t>Горсть зерна нужна,</a:t>
            </a:r>
            <a:br>
              <a:rPr lang="ru-RU" dirty="0" smtClean="0"/>
            </a:br>
            <a:r>
              <a:rPr lang="ru-RU" dirty="0" smtClean="0"/>
              <a:t>Горсть одна —</a:t>
            </a:r>
            <a:br>
              <a:rPr lang="ru-RU" dirty="0" smtClean="0"/>
            </a:br>
            <a:r>
              <a:rPr lang="ru-RU" dirty="0" smtClean="0"/>
              <a:t>И не страшна</a:t>
            </a:r>
            <a:br>
              <a:rPr lang="ru-RU" dirty="0" smtClean="0"/>
            </a:br>
            <a:r>
              <a:rPr lang="ru-RU" dirty="0" smtClean="0"/>
              <a:t>Будет им зима.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57752" y="1714488"/>
            <a:ext cx="36433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Сколько гибнет их — не счесть,</a:t>
            </a:r>
            <a:br>
              <a:rPr lang="ru-RU" dirty="0" smtClean="0"/>
            </a:br>
            <a:r>
              <a:rPr lang="ru-RU" dirty="0" smtClean="0"/>
              <a:t>Видеть тяжело.</a:t>
            </a:r>
            <a:br>
              <a:rPr lang="ru-RU" dirty="0" smtClean="0"/>
            </a:br>
            <a:r>
              <a:rPr lang="ru-RU" dirty="0" smtClean="0"/>
              <a:t>А ведь в нашем сердце есть</a:t>
            </a:r>
            <a:br>
              <a:rPr lang="ru-RU" dirty="0" smtClean="0"/>
            </a:br>
            <a:r>
              <a:rPr lang="ru-RU" dirty="0" smtClean="0"/>
              <a:t>И для птиц тепло.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Разве можно забывать:</a:t>
            </a:r>
            <a:br>
              <a:rPr lang="ru-RU" dirty="0" smtClean="0"/>
            </a:br>
            <a:r>
              <a:rPr lang="ru-RU" dirty="0" smtClean="0"/>
              <a:t>Улететь могли,</a:t>
            </a:r>
            <a:br>
              <a:rPr lang="ru-RU" dirty="0" smtClean="0"/>
            </a:br>
            <a:r>
              <a:rPr lang="ru-RU" dirty="0" smtClean="0"/>
              <a:t>А остались зимовать</a:t>
            </a:r>
            <a:br>
              <a:rPr lang="ru-RU" dirty="0" smtClean="0"/>
            </a:br>
            <a:r>
              <a:rPr lang="ru-RU" dirty="0" smtClean="0"/>
              <a:t>Заодно с людьми.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Приучите птиц в мороз</a:t>
            </a:r>
            <a:br>
              <a:rPr lang="ru-RU" dirty="0" smtClean="0"/>
            </a:br>
            <a:r>
              <a:rPr lang="ru-RU" dirty="0" smtClean="0"/>
              <a:t>К своему окну,</a:t>
            </a:r>
            <a:br>
              <a:rPr lang="ru-RU" dirty="0" smtClean="0"/>
            </a:br>
            <a:r>
              <a:rPr lang="ru-RU" dirty="0" smtClean="0"/>
              <a:t>Чтоб без песен не пришлось</a:t>
            </a:r>
            <a:br>
              <a:rPr lang="ru-RU" dirty="0" smtClean="0"/>
            </a:br>
            <a:r>
              <a:rPr lang="ru-RU" dirty="0" smtClean="0"/>
              <a:t>Нам встречать весну.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2770" name="Picture 2" descr="http://dsrech.omr.obr55.ru/files/2017/02/%D0%BF%D1%82%D0%B8%D1%86%D1%8B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71612"/>
            <a:ext cx="7824806" cy="4454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285852" y="0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ПОКОРМИТЕ ПТИЦ ЗИМОЙ!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http://www.playcast.ru/uploads/2017/01/16/2129146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2848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2857496"/>
            <a:ext cx="4572032" cy="3693319"/>
          </a:xfrm>
          <a:prstGeom prst="rect">
            <a:avLst/>
          </a:prstGeom>
          <a:effectLst>
            <a:glow rad="228600">
              <a:schemeClr val="accent1">
                <a:lumMod val="20000"/>
                <a:lumOff val="80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Мы вошли все с вами в лес.</a:t>
            </a:r>
          </a:p>
          <a:p>
            <a:pPr algn="ctr"/>
            <a:r>
              <a:rPr lang="ru-RU" dirty="0" smtClean="0"/>
              <a:t>Сколько здесь вокруг чудес!</a:t>
            </a:r>
          </a:p>
          <a:p>
            <a:pPr algn="ctr"/>
            <a:r>
              <a:rPr lang="ru-RU" dirty="0" smtClean="0"/>
              <a:t>Посмотрели вправо, влево,</a:t>
            </a:r>
          </a:p>
          <a:p>
            <a:pPr algn="ctr"/>
            <a:r>
              <a:rPr lang="ru-RU" dirty="0" smtClean="0"/>
              <a:t>Руки подняли и покачали – </a:t>
            </a:r>
          </a:p>
          <a:p>
            <a:pPr algn="ctr"/>
            <a:r>
              <a:rPr lang="ru-RU" dirty="0" smtClean="0"/>
              <a:t>Это деревья в лесу.</a:t>
            </a:r>
          </a:p>
          <a:p>
            <a:pPr algn="ctr"/>
            <a:r>
              <a:rPr lang="ru-RU" dirty="0" smtClean="0"/>
              <a:t>Руки согнули, кисти встряхнули – </a:t>
            </a:r>
          </a:p>
          <a:p>
            <a:pPr algn="ctr"/>
            <a:r>
              <a:rPr lang="ru-RU" dirty="0" smtClean="0"/>
              <a:t>Ветер сбивает росу.</a:t>
            </a:r>
          </a:p>
          <a:p>
            <a:pPr algn="ctr"/>
            <a:r>
              <a:rPr lang="ru-RU" dirty="0" smtClean="0"/>
              <a:t>В стороны руки, плавно помашем – </a:t>
            </a:r>
          </a:p>
          <a:p>
            <a:pPr algn="ctr"/>
            <a:r>
              <a:rPr lang="ru-RU" dirty="0" smtClean="0"/>
              <a:t>Это к нам птицы летят.</a:t>
            </a:r>
          </a:p>
          <a:p>
            <a:pPr algn="ctr"/>
            <a:r>
              <a:rPr lang="ru-RU" dirty="0" smtClean="0"/>
              <a:t>Как они сядут, тоже покажем – </a:t>
            </a:r>
          </a:p>
          <a:p>
            <a:pPr algn="ctr"/>
            <a:r>
              <a:rPr lang="ru-RU" dirty="0" smtClean="0"/>
              <a:t>Крылья сложили назад.</a:t>
            </a:r>
          </a:p>
          <a:p>
            <a:pPr algn="ctr"/>
            <a:r>
              <a:rPr lang="ru-RU" dirty="0" smtClean="0"/>
              <a:t>Наклонились и присели,</a:t>
            </a:r>
          </a:p>
          <a:p>
            <a:pPr algn="ctr"/>
            <a:r>
              <a:rPr lang="ru-RU" dirty="0" smtClean="0"/>
              <a:t>Заниматься тихо сели.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" name="Рисунок 4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6143636" y="4714884"/>
            <a:ext cx="273414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 descr="http://file.mobilmusic.ru/70/68/d7/887812-2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57166"/>
            <a:ext cx="2143140" cy="1607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http://kartinkinaden.ru/uploads/posts/2015-09/thumbs/1443433566_foto-sinic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28926" y="357166"/>
            <a:ext cx="2484129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s://c.pxhere.com/photos/63/78/pigeon_bird_wildlife_macro_closeup_beautiful_winter_snow-1376079.jpg!d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2143116"/>
            <a:ext cx="3011690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lum/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857620" y="2500306"/>
            <a:ext cx="2506682" cy="178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4" descr="http://cn15.nevsedoma.com.ua/photo/778/107_files/zaglavie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643702" y="2428868"/>
            <a:ext cx="1948309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http://images.aif.ru/005/831/33247c1eb2ab22bc8c2a4581a12cdf8a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214677" y="4786322"/>
            <a:ext cx="2797007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4" descr="http://900igr.net/up/datai/142781/0005-002-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flipH="1">
            <a:off x="5715008" y="214290"/>
            <a:ext cx="2928958" cy="19956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3"/>
          <p:cNvPicPr>
            <a:picLocks noChangeAspect="1"/>
          </p:cNvPicPr>
          <p:nvPr/>
        </p:nvPicPr>
        <p:blipFill>
          <a:blip r:embed="rId11" cstate="email">
            <a:lum/>
            <a:alphaModFix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4500570"/>
            <a:ext cx="2677573" cy="17516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928802"/>
            <a:ext cx="77724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МОЛОДЦЫ</a:t>
            </a:r>
            <a:endParaRPr lang="ru-RU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218" name="Picture 2" descr="http://www.ecodox.com/image/birdy/humminglov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4325" y="2214554"/>
            <a:ext cx="1209675" cy="1076326"/>
          </a:xfrm>
          <a:prstGeom prst="rect">
            <a:avLst/>
          </a:prstGeom>
          <a:noFill/>
        </p:spPr>
      </p:pic>
      <p:pic>
        <p:nvPicPr>
          <p:cNvPr id="9220" name="Picture 4" descr="https://img1.picmix.com/output/stamp/thumb/3/0/3/0/620303_10fd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57166"/>
            <a:ext cx="1809750" cy="1362075"/>
          </a:xfrm>
          <a:prstGeom prst="rect">
            <a:avLst/>
          </a:prstGeom>
          <a:noFill/>
        </p:spPr>
      </p:pic>
      <p:pic>
        <p:nvPicPr>
          <p:cNvPr id="6" name="Picture 4" descr="https://img1.picmix.com/output/stamp/thumb/3/0/3/0/620303_10fd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4286256"/>
            <a:ext cx="1809750" cy="136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1746" name="Picture 2" descr="http://janon.ru/files/products/im141655.800x800.jpg?bff9c021b0e48e42edc3a56c68828a3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57208"/>
            <a:ext cx="8286808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285852" y="0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Зимующие птицы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28860" y="785794"/>
            <a:ext cx="6286544" cy="353943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base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Улетели птичьи стаи,</a:t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Лес в сугробах до ветвей.</a:t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Вот тогда мы и дождались</a:t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Наших северных гостей.</a:t>
            </a:r>
          </a:p>
          <a:p>
            <a:pPr algn="ctr" fontAlgn="base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Зимний лес не спит, а дремлет,</a:t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Серебром окутан весь.</a:t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 покинув эту землю,</a:t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Много птиц осталось здесь.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00496" y="57148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Серый маленький комочек:</a:t>
            </a:r>
            <a:br>
              <a:rPr lang="ru-RU" sz="2400" dirty="0" smtClean="0"/>
            </a:br>
            <a:r>
              <a:rPr lang="ru-RU" sz="2400" dirty="0" smtClean="0"/>
              <a:t>Чик-чирик - замерз он очень!</a:t>
            </a:r>
            <a:br>
              <a:rPr lang="ru-RU" sz="2400" dirty="0" smtClean="0"/>
            </a:br>
            <a:r>
              <a:rPr lang="ru-RU" sz="2400" dirty="0" smtClean="0"/>
              <a:t>Солнце, выгляни скорей!</a:t>
            </a:r>
            <a:br>
              <a:rPr lang="ru-RU" sz="2400" dirty="0" smtClean="0"/>
            </a:br>
            <a:r>
              <a:rPr lang="ru-RU" sz="2400" dirty="0" smtClean="0"/>
              <a:t>Кто тепла ждет? </a:t>
            </a:r>
            <a:endParaRPr lang="ru-RU" sz="2400" dirty="0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357422" y="2214554"/>
            <a:ext cx="5723280" cy="38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7"/>
          <p:cNvSpPr/>
          <p:nvPr/>
        </p:nvSpPr>
        <p:spPr>
          <a:xfrm>
            <a:off x="357158" y="500042"/>
            <a:ext cx="8280360" cy="1919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just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icrosoft YaHei" pitchFamily="2"/>
                <a:cs typeface="Times New Roman" pitchFamily="18"/>
              </a:rPr>
              <a:t>Воробей – маленькая, неунывающая, бойкая птичка. Несмотря на кажущуюся невнимательность и суетливость, эти птички очень умны и быстро привыкают к людям, понимая, что именно рядом с человеком можно раздобыть корм. Люди зачастую подкармливают диких птиц, особенно зимой, и воробьи об этом знают. Будучи всеядными, эти птички едят все, что люди сыплют им в кормушку или просто выбрасывают.</a:t>
            </a:r>
          </a:p>
        </p:txBody>
      </p:sp>
      <p:pic>
        <p:nvPicPr>
          <p:cNvPr id="1026" name="Picture 2" descr="http://www.mobilmusic.ru/mfile/8b/67/a7/1406673-2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786058"/>
            <a:ext cx="4429156" cy="3321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72000" y="28572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cs typeface="Aharoni" pitchFamily="2" charset="-79"/>
              </a:rPr>
              <a:t>Э</a:t>
            </a:r>
            <a:r>
              <a:rPr lang="ru-RU" sz="2800" dirty="0">
                <a:cs typeface="Aharoni" pitchFamily="2" charset="-79"/>
              </a:rPr>
              <a:t>та птица видит всё,</a:t>
            </a:r>
          </a:p>
          <a:p>
            <a:r>
              <a:rPr lang="ru-RU" sz="2800" dirty="0">
                <a:cs typeface="Aharoni" pitchFamily="2" charset="-79"/>
              </a:rPr>
              <a:t>Хоть на улице темно,</a:t>
            </a:r>
          </a:p>
          <a:p>
            <a:r>
              <a:rPr lang="ru-RU" sz="2800" dirty="0">
                <a:cs typeface="Aharoni" pitchFamily="2" charset="-79"/>
              </a:rPr>
              <a:t>Кругом ходит голова,</a:t>
            </a:r>
          </a:p>
          <a:p>
            <a:r>
              <a:rPr lang="ru-RU" sz="2800" dirty="0">
                <a:cs typeface="Aharoni" pitchFamily="2" charset="-79"/>
              </a:rPr>
              <a:t>Это хищница …</a:t>
            </a:r>
          </a:p>
          <a:p>
            <a:r>
              <a:rPr lang="ru-RU" sz="2800" dirty="0">
                <a:cs typeface="Aharoni" pitchFamily="2" charset="-79"/>
              </a:rPr>
              <a:t/>
            </a:r>
            <a:br>
              <a:rPr lang="ru-RU" sz="2800" dirty="0">
                <a:cs typeface="Aharoni" pitchFamily="2" charset="-79"/>
              </a:rPr>
            </a:br>
            <a:r>
              <a:rPr lang="ru-RU" sz="2800" dirty="0">
                <a:cs typeface="Aharoni" pitchFamily="2" charset="-79"/>
              </a:rPr>
              <a:t/>
            </a:r>
            <a:br>
              <a:rPr lang="ru-RU" sz="2800" dirty="0">
                <a:cs typeface="Aharoni" pitchFamily="2" charset="-79"/>
              </a:rPr>
            </a:br>
            <a:endParaRPr lang="ru-RU" sz="2800" dirty="0">
              <a:cs typeface="Aharoni" pitchFamily="2" charset="-79"/>
            </a:endParaRPr>
          </a:p>
        </p:txBody>
      </p:sp>
      <p:pic>
        <p:nvPicPr>
          <p:cNvPr id="1026" name="Picture 2" descr="http://file.mobilmusic.ru/70/68/d7/887812-2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143116"/>
            <a:ext cx="4095777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Сова –  это хищная ночная птица.  В зависимости от места жительства у нее может быть разная окраска оперения, маскирующая сову под окружающую местность. Голова совы круглая с большими глазами, когти длинные и острые, а клюв хищный и короткий</a:t>
            </a:r>
            <a:r>
              <a:rPr lang="ru-RU" dirty="0" smtClean="0"/>
              <a:t>. Днем сова видит плохо, зато ночью, благодаря своему острому слуху, с легкостью охотится на мышей и мелких грызунов.</a:t>
            </a:r>
            <a:endParaRPr lang="ru-RU" dirty="0"/>
          </a:p>
        </p:txBody>
      </p:sp>
      <p:pic>
        <p:nvPicPr>
          <p:cNvPr id="15362" name="Picture 2" descr="https://nashzeleniymir.ru/wp-content/uploads/2015/07/%D0%93%D0%BB%D0%B0%D0%B7%D0%B0-%D1%81%D0%BE%D0%B2%D1%8B-%D1%84%D0%BE%D1%82%D0%BE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285728"/>
            <a:ext cx="3715276" cy="2500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4" name="Picture 4" descr="Сова в полете фото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8992" y="2786058"/>
            <a:ext cx="5110162" cy="38326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2.infourok.ru/uploads/ex/0e58/000899d7-30532532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6386" name="Picture 2" descr="http://kartinkinaden.ru/uploads/posts/2015-09/thumbs/1443433566_foto-sinic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143248"/>
            <a:ext cx="4075366" cy="2695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14678" y="714356"/>
            <a:ext cx="51435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 кормушку к нам зимой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Прилетает птица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С жёлтой грудкой пуховой –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Шустрая </a:t>
            </a:r>
            <a:r>
              <a:rPr lang="ru-RU" sz="2800" b="1" dirty="0" smtClean="0"/>
              <a:t>…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707</Words>
  <Application>Microsoft Office PowerPoint</Application>
  <PresentationFormat>Экран (4:3)</PresentationFormat>
  <Paragraphs>54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ПЕРНАТЫЕ  ДРУЗЬЯ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МОЛОДЦЫ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ПЕРНАТЫЕ  ДРУЗЬЯ</dc:title>
  <dc:creator>Сад74</dc:creator>
  <cp:lastModifiedBy>Сад74</cp:lastModifiedBy>
  <cp:revision>31</cp:revision>
  <dcterms:created xsi:type="dcterms:W3CDTF">2017-12-08T17:12:12Z</dcterms:created>
  <dcterms:modified xsi:type="dcterms:W3CDTF">2018-04-08T07:19:36Z</dcterms:modified>
</cp:coreProperties>
</file>