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4" autoAdjust="0"/>
    <p:restoredTop sz="91537" autoAdjust="0"/>
  </p:normalViewPr>
  <p:slideViewPr>
    <p:cSldViewPr snapToGrid="0">
      <p:cViewPr varScale="1">
        <p:scale>
          <a:sx n="71" d="100"/>
          <a:sy n="71" d="100"/>
        </p:scale>
        <p:origin x="88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C2271-E24C-4C6F-B63A-D4497F56226E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0B632844-B1CF-4954-877A-32D2244846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7585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C2271-E24C-4C6F-B63A-D4497F56226E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B632844-B1CF-4954-877A-32D2244846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0601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C2271-E24C-4C6F-B63A-D4497F56226E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B632844-B1CF-4954-877A-32D22448461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087262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C2271-E24C-4C6F-B63A-D4497F56226E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B632844-B1CF-4954-877A-32D2244846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35205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C2271-E24C-4C6F-B63A-D4497F56226E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B632844-B1CF-4954-877A-32D22448461E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807721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C2271-E24C-4C6F-B63A-D4497F56226E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B632844-B1CF-4954-877A-32D2244846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6333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C2271-E24C-4C6F-B63A-D4497F56226E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32844-B1CF-4954-877A-32D2244846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7636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C2271-E24C-4C6F-B63A-D4497F56226E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32844-B1CF-4954-877A-32D2244846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1049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C2271-E24C-4C6F-B63A-D4497F56226E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32844-B1CF-4954-877A-32D2244846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210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C2271-E24C-4C6F-B63A-D4497F56226E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B632844-B1CF-4954-877A-32D2244846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148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C2271-E24C-4C6F-B63A-D4497F56226E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B632844-B1CF-4954-877A-32D2244846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1489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C2271-E24C-4C6F-B63A-D4497F56226E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B632844-B1CF-4954-877A-32D2244846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2801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C2271-E24C-4C6F-B63A-D4497F56226E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32844-B1CF-4954-877A-32D2244846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4799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C2271-E24C-4C6F-B63A-D4497F56226E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32844-B1CF-4954-877A-32D2244846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996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C2271-E24C-4C6F-B63A-D4497F56226E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32844-B1CF-4954-877A-32D2244846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5070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C2271-E24C-4C6F-B63A-D4497F56226E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B632844-B1CF-4954-877A-32D2244846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2752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2C2271-E24C-4C6F-B63A-D4497F56226E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0B632844-B1CF-4954-877A-32D2244846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6785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Международный день &lt;strong&gt;семьи&lt;/strong&gt; | Библиотеки Архангельска | МУК «ЦБС»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841500"/>
            <a:ext cx="12192000" cy="8699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182100" y="1917700"/>
            <a:ext cx="2895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Презентация для детей, на тему: </a:t>
            </a:r>
          </a:p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«Моя семья» </a:t>
            </a:r>
          </a:p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Цель: Формировать представления детей о семье, её членах. Развивать умение правильно называть членов семьи. Дать понятия «РОДСТВЕННИКИ», «СЕМЬЯ». Воспитывать заботливое отношение к близким и родным.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188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gdou4.ru/public/users/996/1_cop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917" y="0"/>
            <a:ext cx="764371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417857" y="2191871"/>
            <a:ext cx="350968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Отдыхаем </a:t>
            </a:r>
          </a:p>
          <a:p>
            <a:endParaRPr lang="ru-RU" sz="4400" b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вместе.</a:t>
            </a:r>
            <a:endParaRPr lang="ru-RU" sz="4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6343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berezovka.caduk.ru/images/ea0ea62a4bd28bc327e5b815438f0d6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92730" y="375027"/>
            <a:ext cx="11714200" cy="6592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895229" y="193237"/>
            <a:ext cx="305248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Наша </a:t>
            </a:r>
          </a:p>
          <a:p>
            <a:endParaRPr lang="ru-RU" sz="4400" b="1" dirty="0">
              <a:solidFill>
                <a:srgbClr val="C00000"/>
              </a:solidFill>
            </a:endParaRPr>
          </a:p>
          <a:p>
            <a:r>
              <a:rPr lang="ru-RU" sz="4400" b="1" dirty="0" smtClean="0">
                <a:solidFill>
                  <a:srgbClr val="C00000"/>
                </a:solidFill>
              </a:rPr>
              <a:t>дружная </a:t>
            </a:r>
          </a:p>
          <a:p>
            <a:endParaRPr lang="ru-RU" sz="4400" b="1" dirty="0">
              <a:solidFill>
                <a:srgbClr val="C00000"/>
              </a:solidFill>
            </a:endParaRPr>
          </a:p>
          <a:p>
            <a:r>
              <a:rPr lang="ru-RU" sz="4400" b="1" dirty="0" smtClean="0">
                <a:solidFill>
                  <a:srgbClr val="C00000"/>
                </a:solidFill>
              </a:rPr>
              <a:t>СЕМЬЯ!</a:t>
            </a:r>
            <a:endParaRPr lang="ru-RU" sz="4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24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llustrators.ru/uploads/illustration/image/450650/main_450650_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940" y="213161"/>
            <a:ext cx="6667500" cy="6538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277621" y="1782349"/>
            <a:ext cx="4409163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</a:rPr>
              <a:t>Мама может все на свете! Мамой все гордятся дети!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3314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m0-tub-ru.yandex.net/i?id=0fb0f68705059a1abcc39638602ff82d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663" y="591038"/>
            <a:ext cx="3971219" cy="6022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926893" y="591038"/>
            <a:ext cx="4960307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70C0"/>
                </a:solidFill>
              </a:rPr>
              <a:t>Мой папа веселый, </a:t>
            </a:r>
          </a:p>
          <a:p>
            <a:r>
              <a:rPr lang="ru-RU" sz="4400" dirty="0" smtClean="0">
                <a:solidFill>
                  <a:srgbClr val="0070C0"/>
                </a:solidFill>
              </a:rPr>
              <a:t>Но строгий и честный. </a:t>
            </a:r>
          </a:p>
          <a:p>
            <a:r>
              <a:rPr lang="ru-RU" sz="4400" dirty="0" smtClean="0">
                <a:solidFill>
                  <a:srgbClr val="0070C0"/>
                </a:solidFill>
              </a:rPr>
              <a:t>С ним книжки читать </a:t>
            </a:r>
          </a:p>
          <a:p>
            <a:r>
              <a:rPr lang="ru-RU" sz="4400" dirty="0" smtClean="0">
                <a:solidFill>
                  <a:srgbClr val="0070C0"/>
                </a:solidFill>
              </a:rPr>
              <a:t>И играть интересно. </a:t>
            </a:r>
            <a:endParaRPr lang="ru-RU" sz="4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689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printonic.ru/uploads/images/2016/05/11/img_573334a36dae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731" y="143582"/>
            <a:ext cx="5756710" cy="6714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460449" y="437305"/>
            <a:ext cx="5731551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</a:rPr>
              <a:t>У бабушки — руки волшебные,</a:t>
            </a:r>
          </a:p>
          <a:p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</a:rPr>
              <a:t>А может быть, просто искусные?</a:t>
            </a:r>
          </a:p>
          <a:p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</a:rPr>
              <a:t>Решают дела ежедневные</a:t>
            </a:r>
          </a:p>
          <a:p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</a:rPr>
              <a:t>И блинчики стряпают вкусные!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12962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ckt-msk.ru/images/cms/data/b469b666d6a8056a76c4e7a250f08c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963" y="336176"/>
            <a:ext cx="6579374" cy="6427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221071" y="456867"/>
            <a:ext cx="4707092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0" i="0" dirty="0" smtClean="0">
                <a:solidFill>
                  <a:srgbClr val="92D050"/>
                </a:solidFill>
                <a:effectLst/>
                <a:latin typeface="Arial" panose="020B0604020202020204" pitchFamily="34" charset="0"/>
              </a:rPr>
              <a:t>Дедушка очень у нас деловой:</a:t>
            </a:r>
            <a:r>
              <a:rPr lang="ru-RU" sz="4400" dirty="0" smtClean="0">
                <a:solidFill>
                  <a:srgbClr val="92D050"/>
                </a:solidFill>
              </a:rPr>
              <a:t/>
            </a:r>
            <a:br>
              <a:rPr lang="ru-RU" sz="4400" dirty="0" smtClean="0">
                <a:solidFill>
                  <a:srgbClr val="92D050"/>
                </a:solidFill>
              </a:rPr>
            </a:br>
            <a:r>
              <a:rPr lang="ru-RU" sz="4400" b="0" i="0" dirty="0" smtClean="0">
                <a:solidFill>
                  <a:srgbClr val="92D050"/>
                </a:solidFill>
                <a:effectLst/>
                <a:latin typeface="Arial" panose="020B0604020202020204" pitchFamily="34" charset="0"/>
              </a:rPr>
              <a:t>Ходит по дому, забыл про покой.</a:t>
            </a:r>
            <a:r>
              <a:rPr lang="ru-RU" sz="4400" dirty="0" smtClean="0">
                <a:solidFill>
                  <a:srgbClr val="92D050"/>
                </a:solidFill>
              </a:rPr>
              <a:t/>
            </a:r>
            <a:br>
              <a:rPr lang="ru-RU" sz="4400" dirty="0" smtClean="0">
                <a:solidFill>
                  <a:srgbClr val="92D050"/>
                </a:solidFill>
              </a:rPr>
            </a:br>
            <a:r>
              <a:rPr lang="ru-RU" sz="4400" b="0" i="0" dirty="0" smtClean="0">
                <a:solidFill>
                  <a:srgbClr val="92D050"/>
                </a:solidFill>
                <a:effectLst/>
                <a:latin typeface="Arial" panose="020B0604020202020204" pitchFamily="34" charset="0"/>
              </a:rPr>
              <a:t>Бабушке он помогает весь день,</a:t>
            </a:r>
            <a:r>
              <a:rPr lang="ru-RU" sz="4400" dirty="0" smtClean="0">
                <a:solidFill>
                  <a:srgbClr val="92D050"/>
                </a:solidFill>
              </a:rPr>
              <a:t/>
            </a:r>
            <a:br>
              <a:rPr lang="ru-RU" sz="4400" dirty="0" smtClean="0">
                <a:solidFill>
                  <a:srgbClr val="92D050"/>
                </a:solidFill>
              </a:rPr>
            </a:br>
            <a:r>
              <a:rPr lang="ru-RU" sz="4400" b="0" i="0" dirty="0" smtClean="0">
                <a:solidFill>
                  <a:srgbClr val="92D050"/>
                </a:solidFill>
                <a:effectLst/>
                <a:latin typeface="Arial" panose="020B0604020202020204" pitchFamily="34" charset="0"/>
              </a:rPr>
              <a:t>Делать ему это вовсе не лень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3804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m0-tub-ru.yandex.net/i?id=f5adb6e1eceb9887320270f40319e64d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8775" y="177986"/>
            <a:ext cx="6446931" cy="6446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8599" y="1290918"/>
            <a:ext cx="27835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Бабушка с внучкой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345706" y="1290918"/>
            <a:ext cx="28462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</a:rPr>
              <a:t>Дедушка с внуком</a:t>
            </a:r>
            <a:endParaRPr lang="ru-RU" sz="36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932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ds04.infourok.ru/uploads/ex/0308/0017480f-d3a50787/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4039" y="0"/>
            <a:ext cx="937876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2444284" y="484094"/>
            <a:ext cx="7678270" cy="591671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</a:rPr>
              <a:t>Мы заботимся о ближних.</a:t>
            </a:r>
            <a:endParaRPr lang="ru-RU" sz="4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669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simdou49.crimea-school.ru/sites/default/files/images/1c21bfb608d5c6602546af549b778c6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9954" y="0"/>
            <a:ext cx="82553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79377" y="0"/>
            <a:ext cx="62912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Играем и читаем вместе.</a:t>
            </a:r>
            <a:endParaRPr lang="ru-RU" sz="3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0604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www.myify.net/wp-content/uploads/2016/11/meu_papel_de_parede_gr%C3%83%C2%A1tis_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1433" y="0"/>
            <a:ext cx="900056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77786" y="134471"/>
            <a:ext cx="322729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Устраиваем семейные праздники.</a:t>
            </a:r>
            <a:endParaRPr lang="ru-RU" sz="3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846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65</TotalTime>
  <Words>127</Words>
  <Application>Microsoft Office PowerPoint</Application>
  <PresentationFormat>Широкоэкранный</PresentationFormat>
  <Paragraphs>26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Century Gothic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Надежда Аверьянова</dc:creator>
  <cp:lastModifiedBy>Надежда Аверьянова</cp:lastModifiedBy>
  <cp:revision>9</cp:revision>
  <dcterms:created xsi:type="dcterms:W3CDTF">2020-11-12T22:35:06Z</dcterms:created>
  <dcterms:modified xsi:type="dcterms:W3CDTF">2020-11-12T23:40:36Z</dcterms:modified>
</cp:coreProperties>
</file>