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77" r:id="rId10"/>
    <p:sldId id="276" r:id="rId11"/>
    <p:sldId id="278" r:id="rId12"/>
    <p:sldId id="263" r:id="rId13"/>
    <p:sldId id="279" r:id="rId14"/>
    <p:sldId id="28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BCFE0-12E8-4C98-83B8-E34C3D1DA70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5E088-39FD-4D88-AAE0-ACD1D34EC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1857354" y="-365378"/>
            <a:ext cx="6858047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C00000"/>
              </a:solidFill>
            </a:endParaRPr>
          </a:p>
          <a:p>
            <a:pPr algn="ctr"/>
            <a:endParaRPr lang="ru-RU" sz="4000" b="1" dirty="0">
              <a:solidFill>
                <a:srgbClr val="C0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«</a:t>
            </a:r>
            <a:r>
              <a:rPr lang="ru-RU" sz="4000" b="1" dirty="0">
                <a:solidFill>
                  <a:srgbClr val="C00000"/>
                </a:solidFill>
              </a:rPr>
              <a:t>Чтоб под каждым под кустом был готов и стол, и дом…» 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             </a:t>
            </a:r>
            <a:r>
              <a:rPr lang="ru-RU" sz="2800" b="1" dirty="0" smtClean="0">
                <a:solidFill>
                  <a:srgbClr val="C00000"/>
                </a:solidFill>
              </a:rPr>
              <a:t>(</a:t>
            </a:r>
            <a:r>
              <a:rPr lang="ru-RU" sz="2800" b="1" dirty="0">
                <a:solidFill>
                  <a:srgbClr val="C00000"/>
                </a:solidFill>
              </a:rPr>
              <a:t>История одного экспоната</a:t>
            </a:r>
            <a:r>
              <a:rPr lang="ru-RU" sz="2800" b="1" dirty="0" smtClean="0">
                <a:solidFill>
                  <a:srgbClr val="C00000"/>
                </a:solidFill>
              </a:rPr>
              <a:t>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3200" b="1" dirty="0">
              <a:solidFill>
                <a:srgbClr val="C00000"/>
              </a:solidFill>
            </a:endParaRPr>
          </a:p>
          <a:p>
            <a:endParaRPr lang="ru-RU" sz="3200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5214950"/>
            <a:ext cx="40539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Автор: Липатова М.А.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Паршикова С.Г.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82842324_screensh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0" y="0"/>
            <a:ext cx="91069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2-647c83f01dd8053280ce5b73bfd4c7d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285860"/>
            <a:ext cx="8413004" cy="3481243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7877"/>
            <a:ext cx="9144000" cy="6885877"/>
          </a:xfrm>
        </p:spPr>
      </p:pic>
      <p:pic>
        <p:nvPicPr>
          <p:cNvPr id="5" name="Рисунок 4" descr="DSC_09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85728"/>
            <a:ext cx="7792625" cy="517479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3762" y="0"/>
            <a:ext cx="9227762" cy="6948954"/>
          </a:xfrm>
        </p:spPr>
      </p:pic>
      <p:pic>
        <p:nvPicPr>
          <p:cNvPr id="7" name="Рисунок 6" descr="62656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52169" y="285728"/>
            <a:ext cx="3923273" cy="2643206"/>
          </a:xfrm>
          <a:prstGeom prst="rect">
            <a:avLst/>
          </a:prstGeom>
        </p:spPr>
      </p:pic>
      <p:pic>
        <p:nvPicPr>
          <p:cNvPr id="9" name="Рисунок 8" descr="608598_previe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4067273" cy="2786082"/>
          </a:xfrm>
          <a:prstGeom prst="rect">
            <a:avLst/>
          </a:prstGeom>
        </p:spPr>
      </p:pic>
      <p:pic>
        <p:nvPicPr>
          <p:cNvPr id="12" name="Рисунок 11" descr="Землянка финских солдат на фронте.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89449" y="3643314"/>
            <a:ext cx="4196799" cy="2858020"/>
          </a:xfrm>
          <a:prstGeom prst="rect">
            <a:avLst/>
          </a:prstGeom>
        </p:spPr>
      </p:pic>
      <p:pic>
        <p:nvPicPr>
          <p:cNvPr id="13" name="Рисунок 12" descr="1554203606_soldaty-s-plashch-palatkami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4876" y="3714752"/>
            <a:ext cx="3944722" cy="2746249"/>
          </a:xfrm>
          <a:prstGeom prst="rect">
            <a:avLst/>
          </a:prstGeom>
        </p:spPr>
      </p:pic>
      <p:pic>
        <p:nvPicPr>
          <p:cNvPr id="8" name="Рисунок 7" descr="1053353475_0-0-3000-1672_1000x557_80_0_0_3b871cd917cb44af8f2fbee9e09d9a0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1886596" y="2000240"/>
            <a:ext cx="4745434" cy="264320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7877"/>
            <a:ext cx="9144000" cy="6885877"/>
          </a:xfrm>
        </p:spPr>
      </p:pic>
      <p:pic>
        <p:nvPicPr>
          <p:cNvPr id="5" name="Рисунок 4" descr="27-08-2014_12·57·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1" y="142852"/>
            <a:ext cx="4507637" cy="3000396"/>
          </a:xfrm>
          <a:prstGeom prst="rect">
            <a:avLst/>
          </a:prstGeom>
        </p:spPr>
      </p:pic>
      <p:pic>
        <p:nvPicPr>
          <p:cNvPr id="6" name="Рисунок 5" descr="1554203612_141563502987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3357562"/>
            <a:ext cx="4572032" cy="3188992"/>
          </a:xfrm>
          <a:prstGeom prst="rect">
            <a:avLst/>
          </a:prstGeom>
        </p:spPr>
      </p:pic>
      <p:pic>
        <p:nvPicPr>
          <p:cNvPr id="7" name="Рисунок 6" descr="sovetskiy-soldat-v-berlin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14942" y="357166"/>
            <a:ext cx="3286132" cy="492919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7877"/>
            <a:ext cx="9144000" cy="6885877"/>
          </a:xfrm>
        </p:spPr>
      </p:pic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77" y="0"/>
            <a:ext cx="9134552" cy="685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60ec86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073306" cy="679611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2" y="-19517"/>
            <a:ext cx="9132898" cy="6877517"/>
          </a:xfrm>
        </p:spPr>
      </p:pic>
      <p:sp>
        <p:nvSpPr>
          <p:cNvPr id="5" name="TextBox 4"/>
          <p:cNvSpPr txBox="1"/>
          <p:nvPr/>
        </p:nvSpPr>
        <p:spPr>
          <a:xfrm>
            <a:off x="1285852" y="857232"/>
            <a:ext cx="642942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Цель: </a:t>
            </a:r>
            <a:r>
              <a:rPr lang="ru-RU" sz="4000" dirty="0">
                <a:solidFill>
                  <a:srgbClr val="C00000"/>
                </a:solidFill>
              </a:rPr>
              <a:t>создание условий для ознакомления учащихся с предметом военного обмундирования солдат Великой Отечественной войны – плащ –палаткой.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482842324_screensh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0" y="0"/>
            <a:ext cx="91069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57390" y="0"/>
            <a:ext cx="6786610" cy="6786610"/>
          </a:xfrm>
        </p:spPr>
      </p:pic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86322"/>
            <a:ext cx="2762237" cy="2071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5357826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 Незнайки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6500834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Детям 11 группы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82842324_screenshot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0" y="0"/>
            <a:ext cx="91069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lashhpalatka-SSSR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571480"/>
            <a:ext cx="7305972" cy="548324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d0ac977ad976b356dc6f0b94ac5fb9-19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3805" y="0"/>
            <a:ext cx="9157805" cy="685941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578"/>
            <a:ext cx="9151437" cy="686357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59.9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1704" y="-54753"/>
            <a:ext cx="9185704" cy="6912753"/>
          </a:xfrm>
        </p:spPr>
      </p:pic>
      <p:sp>
        <p:nvSpPr>
          <p:cNvPr id="5" name="TextBox 4"/>
          <p:cNvSpPr txBox="1"/>
          <p:nvPr/>
        </p:nvSpPr>
        <p:spPr>
          <a:xfrm>
            <a:off x="428596" y="500042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«Плащ-палатка»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2" y="0"/>
            <a:ext cx="9132898" cy="6768181"/>
          </a:xfrm>
        </p:spPr>
      </p:pic>
      <p:pic>
        <p:nvPicPr>
          <p:cNvPr id="6" name="Рисунок 5" descr="http://wlooks.ru/images/article/thumb/715-0/2019/04/plashch-palatka-osobennosti-i-tonkosti-ispolzovaniya-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7334277" cy="508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82842324_screenshot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2" y="0"/>
            <a:ext cx="9132898" cy="6768181"/>
          </a:xfrm>
        </p:spPr>
      </p:pic>
      <p:pic>
        <p:nvPicPr>
          <p:cNvPr id="5" name="Рисунок 4" descr="http://wlooks.ru/images/article/thumb/715-0/2019/04/plashch-palatka-osobennosti-i-tonkosti-ispolzovaniya-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3"/>
            <a:ext cx="6977087" cy="509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56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2020-04-09T14:16:30Z</dcterms:created>
  <dcterms:modified xsi:type="dcterms:W3CDTF">2020-11-13T05:15:03Z</dcterms:modified>
</cp:coreProperties>
</file>