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177" autoAdjust="0"/>
    <p:restoredTop sz="94660"/>
  </p:normalViewPr>
  <p:slideViewPr>
    <p:cSldViewPr>
      <p:cViewPr varScale="1">
        <p:scale>
          <a:sx n="55" d="100"/>
          <a:sy n="55" d="100"/>
        </p:scale>
        <p:origin x="-8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37E018-BB56-4F50-B7D9-AA210B2F4D5D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4F736C-E69D-4D77-B96E-1A5A2626693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Иничкин </a:t>
            </a:r>
            <a:endParaRPr lang="ru-RU" dirty="0"/>
          </a:p>
        </p:txBody>
      </p:sp>
      <p:pic>
        <p:nvPicPr>
          <p:cNvPr id="7" name="Содержимое 6" descr="птицы-на-снегу-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412279" y="0"/>
            <a:ext cx="9808815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Прямоугольник 7"/>
          <p:cNvSpPr/>
          <p:nvPr/>
        </p:nvSpPr>
        <p:spPr>
          <a:xfrm>
            <a:off x="1115616" y="1556792"/>
            <a:ext cx="691276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Синичкин день -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31164" y="2967335"/>
            <a:ext cx="32816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12 ноября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тицы-на-снегу-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900608" y="0"/>
            <a:ext cx="10044608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827584" y="332656"/>
            <a:ext cx="727280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Несколько лет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назад 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России появился еще один экологический праздник-Синичкин день. Он создан по инициативе Союза охраны птиц России и отмечается 12 ноября. В этот день жители разных населенных пунктов страны готовятся к встрече «зимних гостей»-птиц, остающихся на зимовку в наших краях. Люди заготавливают для них подкормку, делают и развешивают кормушки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тицы-на-снегу-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259632" y="718172"/>
            <a:ext cx="655272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Синица на Руси божья птица. Раньше в старину на неё гадали: бросали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крошки хлеба, кусочки сала и наблюдали, если синичка сначала станет клевать сало, то в доме будет вестись живность, если станет клевать крошки хлеба, то будет в доме достаток.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народе говорили «Невелика  птичка синичка, а свой праздник знает».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тицы-на-снегу-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43408"/>
            <a:ext cx="9144000" cy="71014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1907704" y="620688"/>
            <a:ext cx="47525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Интересные факты о синице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1403648" y="2054604"/>
            <a:ext cx="662473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 сутки синица кормит своих птенцов тысячу раз(до 60 раз в час);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Помните! Синицы –птицы лесные, они плохо себя чувствуют в неволе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тицы-на-снегу-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683568" y="620688"/>
            <a:ext cx="28083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Приметы :                         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5724128" y="141966"/>
            <a:ext cx="216024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Пословицы 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412776"/>
            <a:ext cx="27363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Синица к избе –зима во двор 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Синица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пищит-зиму вещает.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5292080" y="1378266"/>
            <a:ext cx="345638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1.Не велика птичка- синичка и та свой праздник знает.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2.Невеличка синичка , да та же   птичка.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3.Не много зинъка ест-пьет , а весело живет.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4.Невелика синица , голосок востёр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тицы-на-снегу-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43408"/>
            <a:ext cx="9144000" cy="71014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2104019" y="404664"/>
            <a:ext cx="493596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Загадки про синицу 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2492896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827584" y="1091397"/>
            <a:ext cx="331236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Любит семечки и сало,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 дворе с утра летала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Эта маленькая птичка.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Отгадайте, кто? ...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(Синичка)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Мерзнет желтенькая пташка,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Накорми ее, бедняжку.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Дай и семечек, и сала,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Чтоб зимой ей легче стало.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(Синичка)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5220072" y="1224393"/>
            <a:ext cx="352839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кормушку к нам зимой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Прилетает птица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жёлтой грудкой пуховой –шустрая...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(Синица)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Небольшая и пёстрая птица,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боится зимой простудиться,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Угощение наше ей снится,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Прилетает к нам часто …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(Синица)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тицы-на-снегу-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1331640" y="404664"/>
            <a:ext cx="558273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Стихи про синичку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268760"/>
            <a:ext cx="410445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Синица , синица,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тебе снится?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Зёрнышки, мошки,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 хлебные крошки.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Синица, синица,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Ещё что-то снится?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Солнышко, речка,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Домик с крылечком,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Мальчик Антошка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И... хлебные крошки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8064" y="2132856"/>
            <a:ext cx="3384376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Посмотрите детки,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Вон сидят на ветке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Птички невелички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Жёлтые синички.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тицы-на-снегу-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395536" y="1484784"/>
            <a:ext cx="3600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Скачет весело  синица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мороза не боится: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Нипочём ей холода,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Коль в кормушке есть еда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1844824"/>
            <a:ext cx="5832648" cy="27363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Шустрые  синички,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Птички-невелички,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Прилетают в города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зиму, где есть еда.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весеннею порой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Улетают в лес родной.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231</Words>
  <Application>Microsoft Office PowerPoint</Application>
  <PresentationFormat>Экран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Иничкин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Дом</cp:lastModifiedBy>
  <cp:revision>21</cp:revision>
  <dcterms:created xsi:type="dcterms:W3CDTF">2020-11-11T16:08:40Z</dcterms:created>
  <dcterms:modified xsi:type="dcterms:W3CDTF">2020-11-12T17:10:22Z</dcterms:modified>
</cp:coreProperties>
</file>