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9" r:id="rId3"/>
    <p:sldId id="256" r:id="rId4"/>
    <p:sldId id="258" r:id="rId5"/>
    <p:sldId id="261" r:id="rId6"/>
    <p:sldId id="269" r:id="rId7"/>
    <p:sldId id="273" r:id="rId8"/>
    <p:sldId id="272" r:id="rId9"/>
    <p:sldId id="268" r:id="rId10"/>
    <p:sldId id="262" r:id="rId11"/>
    <p:sldId id="260" r:id="rId12"/>
    <p:sldId id="265" r:id="rId13"/>
    <p:sldId id="266" r:id="rId14"/>
    <p:sldId id="270" r:id="rId15"/>
    <p:sldId id="271" r:id="rId16"/>
    <p:sldId id="263" r:id="rId17"/>
    <p:sldId id="264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37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6479B-4411-4AB3-ADB7-2875171635C6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678A7-6321-4E3B-86AC-716BADB8DC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15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678A7-6321-4E3B-86AC-716BADB8DC7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336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vk.com/gorodkisport39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88640"/>
            <a:ext cx="55433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дошкольников</a:t>
            </a:r>
          </a:p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портивной игре «Городки»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5373216"/>
            <a:ext cx="5198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МО «СГО»-д/с №2 «Светлячок»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Наталья Сергеевна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1412776"/>
            <a:ext cx="4757691" cy="40572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93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260648"/>
            <a:ext cx="4824535" cy="397344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140968"/>
            <a:ext cx="4572000" cy="3429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683568" y="4581128"/>
            <a:ext cx="32074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ОРУ с </a:t>
            </a:r>
          </a:p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имнастическими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палками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60648"/>
            <a:ext cx="2520280" cy="184228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>
            <a:off x="5818385" y="2293605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часть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46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1439"/>
            <a:ext cx="9144000" cy="420052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5767" y="2171702"/>
            <a:ext cx="5207719" cy="44479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-324544" y="4929436"/>
            <a:ext cx="7042312" cy="1200329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оздоровительной</a:t>
            </a:r>
          </a:p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45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5517232"/>
            <a:ext cx="40928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на две команды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игры в «Городки»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60" t="-8670"/>
          <a:stretch/>
        </p:blipFill>
        <p:spPr>
          <a:xfrm>
            <a:off x="755576" y="614313"/>
            <a:ext cx="7884368" cy="465597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3526839" y="188640"/>
            <a:ext cx="2036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часть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4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15919"/>
            <a:ext cx="5320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 «Городки» в спортивном зале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887586"/>
            <a:ext cx="4813443" cy="36701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645024"/>
            <a:ext cx="5087466" cy="3094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968" y="915615"/>
            <a:ext cx="3528392" cy="260132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9116" y="4657993"/>
            <a:ext cx="3362952" cy="2015741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38604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44616" y="608358"/>
            <a:ext cx="370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 «Городки»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спортивной площадке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57" y="116632"/>
            <a:ext cx="5040560" cy="37804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4670" y="3212976"/>
            <a:ext cx="5657850" cy="354385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09120"/>
            <a:ext cx="2699792" cy="1738609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70765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3326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в «Городки» на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участках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356992"/>
            <a:ext cx="5482381" cy="341980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996" y="980728"/>
            <a:ext cx="4608004" cy="345600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980728"/>
            <a:ext cx="4001124" cy="215694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5" y="4713296"/>
            <a:ext cx="3197201" cy="2063505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306680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836712"/>
            <a:ext cx="6264696" cy="46985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TextBox 2"/>
          <p:cNvSpPr txBox="1"/>
          <p:nvPr/>
        </p:nvSpPr>
        <p:spPr>
          <a:xfrm>
            <a:off x="2716204" y="5733256"/>
            <a:ext cx="3783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 свою фигуру»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3391" y="132903"/>
            <a:ext cx="2021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часть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23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4734341"/>
            <a:ext cx="4348975" cy="19235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412" y="116632"/>
            <a:ext cx="4968552" cy="372641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-8034" y="660088"/>
            <a:ext cx="40174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быстрей фигуру»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3903344"/>
            <a:ext cx="30315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</a:t>
            </a:r>
          </a:p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сновных фигур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151787" y="2248188"/>
            <a:ext cx="3857625" cy="43719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5340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973960"/>
            <a:ext cx="5828775" cy="76944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375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виды спорта - важная составляющая часть культуры многонационального народа России. Наша страна по праву может городиться своими исконно народными, дошедшими до нас  с древних времен играми и состязаниями, отличающимися особой самобытностью. Национальные виды спорта могли бы способствовать сплочению многонационального общества, поэтому их развитие необходимо поднять на уровень государственной политики.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Российской Федерации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 Путин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5730" y="2342078"/>
            <a:ext cx="5392539" cy="38232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904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3163619"/>
            <a:ext cx="6316166" cy="35516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95536" y="116632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Летописи не сохранили для нас сведений о том, когда и кто выстругал первую биту, начертил  «коны», «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полуконы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«города», но самобытность, яркость, удаль этой русской народной игры дошла и до нашего времени. Полководец Суворов А.В., давая определение городкам, говорил: «Игра в городки развивает глазомер, быстроту, натиск. Битою мечусь – это глазомер, битою бью – это быстрота, битою выбиваю – это натиск». 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rot="10800000">
            <a:off x="337891" y="3809771"/>
            <a:ext cx="1872208" cy="2880320"/>
          </a:xfrm>
          <a:prstGeom prst="wedgeRoundRectCallout">
            <a:avLst>
              <a:gd name="adj1" fmla="val -47579"/>
              <a:gd name="adj2" fmla="val 7239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3858" y="4005064"/>
            <a:ext cx="1872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рассказать детям об истории в игры «Городки»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40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5187" y="548680"/>
            <a:ext cx="82089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укрепление физического и психического здоровья детей через занятия городошным спортом.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детей о русской народной игре городки, историей её возникновения.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понимать сущность игры, познакомить с основными городошными фигурами, расположением площадки, раскрыть значение городков для укрепления здоровья и улучшения физических качеств.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играть по правилам, стремиться выбивать фигуру из города, ориентироваться на достижении конечного результата.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интерес к игре городки, как к форме активного отдыха, развивать самостоятельность в двигательной деятельности формировать чувство уверенности в своих силах.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детского организма путём развития физических качеств.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координацию движений, выносливость, быстроту, ловкость, ориентировку в пространстве, глазомер.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мышечную память, технико-тактические действия с битой.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действовать в коллективе, соотносить свои действия с правилами, действиями товарищей.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ответственности, чувства патриотизма.</a:t>
            </a:r>
          </a:p>
        </p:txBody>
      </p:sp>
    </p:spTree>
    <p:extLst>
      <p:ext uri="{BB962C8B-B14F-4D97-AF65-F5344CB8AC3E}">
        <p14:creationId xmlns:p14="http://schemas.microsoft.com/office/powerpoint/2010/main" val="65921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17" y="4549095"/>
            <a:ext cx="2862571" cy="2215051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4953731" y="3933056"/>
            <a:ext cx="3146661" cy="1116124"/>
          </a:xfrm>
          <a:prstGeom prst="wedgeEllipseCallout">
            <a:avLst>
              <a:gd name="adj1" fmla="val -63294"/>
              <a:gd name="adj2" fmla="val -186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380" y="3356992"/>
            <a:ext cx="4523348" cy="338437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116632"/>
            <a:ext cx="4968551" cy="362720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>
            <a:off x="67658" y="260648"/>
            <a:ext cx="4032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игрой  средствами ИКТ через просмотр мультфильмов о спортивной игре «Городки» «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Лунтик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«Ну, погоди!»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1" y="4083169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удовольствием смотрят мультфильмы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98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8598" y="116632"/>
            <a:ext cx="5184576" cy="430329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295017"/>
            <a:ext cx="5112568" cy="441446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TextBox 5"/>
          <p:cNvSpPr txBox="1"/>
          <p:nvPr/>
        </p:nvSpPr>
        <p:spPr>
          <a:xfrm>
            <a:off x="0" y="329285"/>
            <a:ext cx="5004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атрибутов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городошных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фигур,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накомство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городошной площадкой.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2" y="5013176"/>
            <a:ext cx="2808312" cy="14407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10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9" y="993964"/>
            <a:ext cx="4285946" cy="225827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8366" y="4631788"/>
            <a:ext cx="5093146" cy="183875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TextBox 1"/>
          <p:cNvSpPr txBox="1"/>
          <p:nvPr/>
        </p:nvSpPr>
        <p:spPr>
          <a:xfrm>
            <a:off x="755576" y="162967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азмещение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площадки для игры в нашем спортивном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 и на спортивной площадке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46" y="3368518"/>
            <a:ext cx="4572508" cy="33805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9992" y="1009126"/>
            <a:ext cx="4574282" cy="308720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TextBox 4"/>
          <p:cNvSpPr txBox="1"/>
          <p:nvPr/>
        </p:nvSpPr>
        <p:spPr>
          <a:xfrm rot="264240">
            <a:off x="1907704" y="3741657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95736" y="3695338"/>
            <a:ext cx="2160240" cy="414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19672" y="4249641"/>
            <a:ext cx="2880320" cy="259479"/>
          </a:xfrm>
          <a:prstGeom prst="line">
            <a:avLst/>
          </a:prstGeom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347417">
            <a:off x="1362299" y="4309065"/>
            <a:ext cx="12005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Полукон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 rot="1672176">
            <a:off x="755576" y="5979642"/>
            <a:ext cx="914400" cy="554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15" idx="1"/>
          </p:cNvCxnSpPr>
          <p:nvPr/>
        </p:nvCxnSpPr>
        <p:spPr>
          <a:xfrm flipH="1">
            <a:off x="467544" y="6043099"/>
            <a:ext cx="341061" cy="5019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3"/>
          </p:cNvCxnSpPr>
          <p:nvPr/>
        </p:nvCxnSpPr>
        <p:spPr>
          <a:xfrm flipV="1">
            <a:off x="1616947" y="6453336"/>
            <a:ext cx="274838" cy="17209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85351">
            <a:off x="789166" y="6059510"/>
            <a:ext cx="847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ород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7708252" y="1472202"/>
            <a:ext cx="536155" cy="1233719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018074" y="1876182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 м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7386534" y="1930169"/>
            <a:ext cx="0" cy="864096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379143" y="2452246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2,5 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282" y="1772525"/>
            <a:ext cx="15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1х1 м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1680687" y="2182801"/>
            <a:ext cx="515049" cy="26944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3" idx="2"/>
          </p:cNvCxnSpPr>
          <p:nvPr/>
        </p:nvCxnSpPr>
        <p:spPr>
          <a:xfrm>
            <a:off x="2195736" y="2172635"/>
            <a:ext cx="571341" cy="142082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1962591" y="2705921"/>
            <a:ext cx="1313265" cy="115657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21223249">
            <a:off x="2474377" y="282157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1428282" y="4249523"/>
            <a:ext cx="3071710" cy="25959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773397" y="5048362"/>
            <a:ext cx="15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1х1 м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Прямая со стрелкой 69"/>
          <p:cNvCxnSpPr>
            <a:stCxn id="68" idx="2"/>
          </p:cNvCxnSpPr>
          <p:nvPr/>
        </p:nvCxnSpPr>
        <p:spPr>
          <a:xfrm>
            <a:off x="6540851" y="5448472"/>
            <a:ext cx="767453" cy="102694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68" idx="2"/>
          </p:cNvCxnSpPr>
          <p:nvPr/>
        </p:nvCxnSpPr>
        <p:spPr>
          <a:xfrm flipH="1">
            <a:off x="5773397" y="5448472"/>
            <a:ext cx="767454" cy="51347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508104" y="5798067"/>
            <a:ext cx="1871039" cy="1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118792" y="5798067"/>
            <a:ext cx="48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1м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09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62409"/>
            <a:ext cx="7704856" cy="563214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TextBox 2"/>
          <p:cNvSpPr txBox="1"/>
          <p:nvPr/>
        </p:nvSpPr>
        <p:spPr>
          <a:xfrm>
            <a:off x="467544" y="264121"/>
            <a:ext cx="8368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Стандартная площадка для спортивной игры в «Городки»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85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650298"/>
            <a:ext cx="4176464" cy="313234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3645023"/>
            <a:ext cx="4212468" cy="31593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276" y="255957"/>
            <a:ext cx="4122204" cy="309165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07504" y="83228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игры,  </a:t>
            </a:r>
          </a:p>
          <a:p>
            <a:pPr lvl="0" algn="ctr"/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 </a:t>
            </a:r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городошных фигур,</a:t>
            </a:r>
          </a:p>
          <a:p>
            <a:pPr lvl="0" algn="ctr"/>
            <a:r>
              <a:rPr lang="ru-RU" sz="24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городошной 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площадкой и терминологией</a:t>
            </a:r>
            <a:endParaRPr lang="ru-RU" sz="2400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7524848" y="456167"/>
            <a:ext cx="1080120" cy="752239"/>
          </a:xfrm>
          <a:prstGeom prst="wedgeRoundRectCallout">
            <a:avLst>
              <a:gd name="adj1" fmla="val -84895"/>
              <a:gd name="adj2" fmla="val 4850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Рюхи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932040" y="1556792"/>
            <a:ext cx="1253281" cy="787759"/>
          </a:xfrm>
          <a:prstGeom prst="wedgeRoundRectCallout">
            <a:avLst>
              <a:gd name="adj1" fmla="val 80729"/>
              <a:gd name="adj2" fmla="val 4617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Биты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7346209" y="3688544"/>
            <a:ext cx="1227579" cy="900680"/>
          </a:xfrm>
          <a:prstGeom prst="wedgeRoundRectCallout">
            <a:avLst>
              <a:gd name="adj1" fmla="val -134322"/>
              <a:gd name="adj2" fmla="val -131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45901" y="4138884"/>
            <a:ext cx="1688704" cy="612648"/>
          </a:xfrm>
          <a:prstGeom prst="wedgeRoundRectCallout">
            <a:avLst>
              <a:gd name="adj1" fmla="val -37167"/>
              <a:gd name="adj2" fmla="val 13945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Разметка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1034678" y="5841806"/>
            <a:ext cx="2717652" cy="378332"/>
          </a:xfrm>
          <a:prstGeom prst="wedgeRoundRectCallout">
            <a:avLst>
              <a:gd name="adj1" fmla="val -69411"/>
              <a:gd name="adj2" fmla="val 858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Городошные фигуры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53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1528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игрой средствами ИКТ через видео презентацию, предоставленную Федерацией городошного спорта в  Калининградской области.</a:t>
            </a:r>
          </a:p>
          <a:p>
            <a:pPr algn="ctr"/>
            <a:r>
              <a:rPr lang="en-US" sz="2400" dirty="0">
                <a:hlinkClick r:id="rId2"/>
              </a:rPr>
              <a:t>https://vk.com/gorodkisport39</a:t>
            </a:r>
            <a:r>
              <a:rPr lang="en-US" sz="2400" dirty="0"/>
              <a:t>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884" y="1685769"/>
            <a:ext cx="6588224" cy="494116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72929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521</Words>
  <Application>Microsoft Office PowerPoint</Application>
  <PresentationFormat>Экран (4:3)</PresentationFormat>
  <Paragraphs>72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 Батарин</dc:creator>
  <cp:lastModifiedBy>Валерий Батарин</cp:lastModifiedBy>
  <cp:revision>57</cp:revision>
  <dcterms:created xsi:type="dcterms:W3CDTF">2020-11-01T16:22:01Z</dcterms:created>
  <dcterms:modified xsi:type="dcterms:W3CDTF">2020-11-13T17:11:19Z</dcterms:modified>
</cp:coreProperties>
</file>