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6" r:id="rId5"/>
    <p:sldId id="265" r:id="rId6"/>
    <p:sldId id="264" r:id="rId7"/>
    <p:sldId id="263" r:id="rId8"/>
    <p:sldId id="260" r:id="rId9"/>
    <p:sldId id="262" r:id="rId10"/>
    <p:sldId id="261" r:id="rId11"/>
    <p:sldId id="258" r:id="rId12"/>
    <p:sldId id="278" r:id="rId13"/>
    <p:sldId id="267" r:id="rId14"/>
    <p:sldId id="268" r:id="rId15"/>
    <p:sldId id="269" r:id="rId16"/>
    <p:sldId id="272" r:id="rId17"/>
    <p:sldId id="273" r:id="rId18"/>
    <p:sldId id="259" r:id="rId19"/>
    <p:sldId id="274" r:id="rId20"/>
    <p:sldId id="275" r:id="rId21"/>
    <p:sldId id="271" r:id="rId22"/>
    <p:sldId id="279" r:id="rId23"/>
    <p:sldId id="280" r:id="rId24"/>
    <p:sldId id="281" r:id="rId25"/>
    <p:sldId id="282" r:id="rId26"/>
    <p:sldId id="283" r:id="rId27"/>
    <p:sldId id="284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CC"/>
    <a:srgbClr val="EB47A9"/>
    <a:srgbClr val="009900"/>
    <a:srgbClr val="EB615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57158" y="785794"/>
            <a:ext cx="8358246" cy="3500462"/>
          </a:xfrm>
          <a:prstGeom prst="rect">
            <a:avLst/>
          </a:prstGeom>
          <a:noFill/>
        </p:spPr>
        <p:txBody>
          <a:bodyPr wrap="none" rtlCol="0">
            <a:prstTxWarp prst="textSlant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solidFill>
                  <a:srgbClr val="EB47A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«Мамочка милая, мама моя!»</a:t>
            </a:r>
            <a:endParaRPr lang="ru-RU" sz="4800" b="1" spc="50" dirty="0">
              <a:ln w="11430"/>
              <a:solidFill>
                <a:srgbClr val="EB47A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МБДОУ №33 г.Ростов на Дону</a:t>
            </a:r>
          </a:p>
          <a:p>
            <a:r>
              <a:rPr lang="ru-RU" sz="32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Группа «</a:t>
            </a:r>
            <a:r>
              <a:rPr lang="ru-RU" sz="3200" i="1" dirty="0" err="1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23728" y="5411450"/>
            <a:ext cx="41044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70033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8175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rgbClr val="FF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Воспитатели:Т.Л.Щедрина</a:t>
            </a:r>
            <a:endParaRPr kumimoji="0" lang="ru-RU" sz="800" b="0" i="1" u="none" strike="noStrike" cap="none" normalizeH="0" baseline="0" dirty="0" smtClean="0">
              <a:ln>
                <a:noFill/>
              </a:ln>
              <a:solidFill>
                <a:srgbClr val="FF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70033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8175" algn="l"/>
              </a:tabLst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FF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kumimoji="0" lang="ru-RU" sz="2200" b="0" i="1" u="none" strike="noStrike" cap="none" normalizeH="0" baseline="0" dirty="0" err="1" smtClean="0">
                <a:ln>
                  <a:noFill/>
                </a:ln>
                <a:solidFill>
                  <a:srgbClr val="FF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А.Н.Мартинелене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FF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3779912" y="476672"/>
            <a:ext cx="49685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IMG-20201108-WA0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43608" y="548680"/>
            <a:ext cx="3024336" cy="612068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72000" y="83671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 утра я к маме прибегу,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 крепко-крепко обниму,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 прошепчу я ей на ушко,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Что нет на свете мамы лучше.</a:t>
            </a:r>
            <a:endParaRPr lang="ru-RU" sz="28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809292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139952" y="332656"/>
            <a:ext cx="53285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Мама-</a:t>
            </a:r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трудный час подсказка,</a:t>
            </a:r>
          </a:p>
          <a:p>
            <a:pPr algn="ctr"/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мудрость и совет!</a:t>
            </a:r>
          </a:p>
          <a:p>
            <a:pPr algn="ctr"/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Мама- это зелень лета,</a:t>
            </a:r>
          </a:p>
          <a:p>
            <a:pPr algn="ctr"/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снег, осенний лист,</a:t>
            </a:r>
          </a:p>
          <a:p>
            <a:pPr algn="ctr"/>
            <a:r>
              <a:rPr lang="ru-RU" sz="24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Мама-</a:t>
            </a:r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лучик света,</a:t>
            </a:r>
          </a:p>
          <a:p>
            <a:pPr algn="ctr"/>
            <a:r>
              <a:rPr lang="ru-RU" sz="24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</a:t>
            </a:r>
            <a:r>
              <a:rPr lang="ru-RU" sz="24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 значит жизнь!!!</a:t>
            </a:r>
          </a:p>
          <a:p>
            <a:endParaRPr lang="ru-RU" sz="2400" dirty="0">
              <a:solidFill>
                <a:srgbClr val="EB47A9"/>
              </a:solidFill>
            </a:endParaRPr>
          </a:p>
        </p:txBody>
      </p:sp>
      <p:pic>
        <p:nvPicPr>
          <p:cNvPr id="7" name="Рисунок 6" descr="IMG-20201108-WA0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260648"/>
            <a:ext cx="4489039" cy="4104456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-20201108-WA00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260648"/>
            <a:ext cx="4527893" cy="56612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60032" y="40466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скажу тебе спасибо </a:t>
            </a:r>
            <a:b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заботу и любовь! </a:t>
            </a:r>
            <a:b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Мамочка, живи счастливо! </a:t>
            </a:r>
            <a:b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я всегда с тобой!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193505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319466" y="548680"/>
            <a:ext cx="48245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Мама, я тебя люблю,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весь мир тебе дарю!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болей и не грусти,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 все меня прости.</a:t>
            </a:r>
          </a:p>
        </p:txBody>
      </p:sp>
      <p:pic>
        <p:nvPicPr>
          <p:cNvPr id="6" name="Рисунок 5" descr="IMG-20201108-WA00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548680"/>
            <a:ext cx="3528391" cy="57739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894512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183560" y="0"/>
            <a:ext cx="3960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очень я люблю,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цветы я подарю.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Поцелую ее в щечку,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гордилась она </a:t>
            </a: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дочкой</a:t>
            </a: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IMG-20201108-WA001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2413590"/>
            <a:ext cx="5699942" cy="44444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348996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077896" y="476672"/>
            <a:ext cx="40661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нас ласкает,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согревает.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как и мама,</a:t>
            </a:r>
            <a:b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одно бывает</a:t>
            </a:r>
            <a:r>
              <a:rPr lang="ru-RU" sz="3600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 descr="IMG-20201108-WA0011.jpg"/>
          <p:cNvPicPr>
            <a:picLocks noChangeAspect="1"/>
          </p:cNvPicPr>
          <p:nvPr/>
        </p:nvPicPr>
        <p:blipFill>
          <a:blip r:embed="rId3" cstate="email"/>
          <a:srcRect t="-4468"/>
          <a:stretch>
            <a:fillRect/>
          </a:stretch>
        </p:blipFill>
        <p:spPr>
          <a:xfrm>
            <a:off x="179512" y="476672"/>
            <a:ext cx="4896544" cy="56120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08464569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3131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716016" y="332656"/>
            <a:ext cx="4968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 лучше не найти,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полсвета обойди.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мама всех моя,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такой останется всегда</a:t>
            </a:r>
            <a:r>
              <a:rPr lang="ru-RU" sz="2800" dirty="0"/>
              <a:t>!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Рисунок 5" descr="IMG-20201108-WA0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404664"/>
            <a:ext cx="4299942" cy="57332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8771596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46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148064" y="188640"/>
            <a:ext cx="420939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 любимая,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неповторимая.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каждый день лишь для тебя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солнышко всегда!</a:t>
            </a:r>
          </a:p>
        </p:txBody>
      </p:sp>
      <p:pic>
        <p:nvPicPr>
          <p:cNvPr id="6" name="Рисунок 5" descr="IMG-20201108-WA0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60648"/>
            <a:ext cx="3935745" cy="53012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1729998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G-20201108-WA0015.jpg"/>
          <p:cNvPicPr>
            <a:picLocks noChangeAspect="1"/>
          </p:cNvPicPr>
          <p:nvPr/>
        </p:nvPicPr>
        <p:blipFill>
          <a:blip r:embed="rId3" cstate="email"/>
          <a:srcRect r="-14494"/>
          <a:stretch>
            <a:fillRect/>
          </a:stretch>
        </p:blipFill>
        <p:spPr>
          <a:xfrm>
            <a:off x="323528" y="476672"/>
            <a:ext cx="4104456" cy="55446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72000" y="5486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 утра я к маме прибегу,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 крепко-крепко обниму,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 прошепчу я ей на ушко,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Что нет на свете мамы лучше.</a:t>
            </a:r>
            <a:endParaRPr lang="ru-RU" sz="28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141784" cy="1714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59632" y="5517232"/>
            <a:ext cx="111968" cy="12156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IMG-20201108-WA00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188640"/>
            <a:ext cx="4707714" cy="48691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96136" y="764704"/>
            <a:ext cx="2952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Сильная, красивая,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Мама у меня,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Умная и милая,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Я люблю тебя!</a:t>
            </a:r>
            <a:endParaRPr lang="ru-RU" sz="28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22964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-243408"/>
            <a:ext cx="86764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праздник – мамин день!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Поздравлю маму я скорей!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я люблю тебя,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всех ты у меня!</a:t>
            </a:r>
          </a:p>
        </p:txBody>
      </p:sp>
    </p:spTree>
    <p:extLst>
      <p:ext uri="{BB962C8B-B14F-4D97-AF65-F5344CB8AC3E}">
        <p14:creationId xmlns="" xmlns:p14="http://schemas.microsoft.com/office/powerpoint/2010/main" val="536892057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45444" y="15248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Рисунок 8" descr="IMG-20201108-WA001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332656"/>
            <a:ext cx="4644008" cy="501317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860032" y="5486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Мам мы дружно поздравляем,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Им здоровья мы желаем,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 нами очень нелегко,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Благодарны им за все!</a:t>
            </a:r>
            <a:endParaRPr lang="ru-RU" sz="28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359079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932040" y="620688"/>
            <a:ext cx="44644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Спешу поздравить маму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праздником сегодня.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пожелаю, главное,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Крепкого здоровья.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IMG-20201108-WA00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548680"/>
            <a:ext cx="4536504" cy="50131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558197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IMG-20201108-WA00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476672"/>
            <a:ext cx="4176464" cy="556861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5486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Нежные руки, улыбка красивая,</a:t>
            </a:r>
            <a:b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Самая добрая, родная, любимая.</a:t>
            </a:r>
            <a:b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Всегда обнимаешь и любишь меня.</a:t>
            </a:r>
            <a:b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Ты — лучше всех, мамуля моя!</a:t>
            </a:r>
            <a:endParaRPr lang="ru-RU" sz="24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392488" cy="527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860032" y="692696"/>
            <a:ext cx="4572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Нет главнее слова в мире 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Буков в нем всего четыре.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Словно теплая пижама,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Нас всегда согреет Мама.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860032" y="476672"/>
            <a:ext cx="4572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С утра я к маме прибегу,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И крепко-крепко обниму,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И прошепчу я ей на ушко, Что нет на свете мамы лучше.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548680"/>
            <a:ext cx="410445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5220072" y="404664"/>
            <a:ext cx="457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Моя мама лучше всех, 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У нее чудесный смех,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Ручки просто золотые,</a:t>
            </a:r>
          </a:p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Глазки самые родные!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456388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788024" y="2606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Кто целует наши ранки,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Нежно будит спозаранку?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Это мамочки родные,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Хорошо, что вы такие!</a:t>
            </a:r>
            <a:endParaRPr lang="ru-RU" sz="2800" i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764704"/>
            <a:ext cx="389114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572000" y="476672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Мама словно солнца лучик,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Рядом с ней всегда тепло,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Маме дней желаю лучших,</a:t>
            </a:r>
            <a:b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Чтоб всегда-всегда везло!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548680"/>
            <a:ext cx="4372997" cy="534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2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8955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softEdge rad="1270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5157192"/>
            <a:ext cx="532859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праздником!</a:t>
            </a:r>
            <a:endParaRPr lang="ru-RU" sz="5400" b="1" i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433761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09" y="68584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3923928" y="548680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мам на белом свете,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 душой их любят дети,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мама есть одна,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дороже мне она.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она? Отвечу я:</a:t>
            </a:r>
            <a:b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мамочка моя!</a:t>
            </a:r>
            <a:endParaRPr lang="ru-RU" sz="3200" i="1" dirty="0">
              <a:solidFill>
                <a:srgbClr val="EB47A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IMG-20201108-WA00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404664"/>
            <a:ext cx="3871472" cy="4968552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524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067946" y="476672"/>
            <a:ext cx="49685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МАМА</a:t>
            </a:r>
            <a:r>
              <a:rPr lang="ru-RU" sz="2800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- первое слово ребёнка.</a:t>
            </a:r>
          </a:p>
          <a:p>
            <a:pPr algn="ctr"/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МАМА</a:t>
            </a:r>
            <a:r>
              <a:rPr lang="ru-RU" sz="2800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- первые в жизни шаги.</a:t>
            </a:r>
          </a:p>
          <a:p>
            <a:pPr algn="ctr"/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МАМА</a:t>
            </a:r>
            <a:r>
              <a:rPr lang="ru-RU" sz="2800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- самое в мире святое.</a:t>
            </a:r>
          </a:p>
          <a:p>
            <a:pPr algn="ctr"/>
            <a:r>
              <a:rPr lang="ru-RU" sz="2800" b="1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МАМОЧКУ, МАМУ </a:t>
            </a:r>
          </a:p>
          <a:p>
            <a:pPr algn="ctr"/>
            <a:r>
              <a:rPr lang="ru-RU" sz="2800" i="1" dirty="0" smtClean="0">
                <a:solidFill>
                  <a:srgbClr val="EB47A9"/>
                </a:solidFill>
                <a:latin typeface="Times New Roman" panose="02020603050405020304" pitchFamily="18" charset="0"/>
                <a:ea typeface="DotumChe" pitchFamily="49" charset="-127"/>
                <a:cs typeface="Times New Roman" panose="02020603050405020304" pitchFamily="18" charset="0"/>
              </a:rPr>
              <a:t>свою береги!!!</a:t>
            </a:r>
            <a:endParaRPr lang="ru-RU" sz="2800" i="1" dirty="0">
              <a:solidFill>
                <a:srgbClr val="EB47A9"/>
              </a:solidFill>
              <a:latin typeface="Times New Roman" panose="02020603050405020304" pitchFamily="18" charset="0"/>
              <a:ea typeface="DotumChe" pitchFamily="49" charset="-127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IMG-20201108-WA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8640"/>
            <a:ext cx="4130367" cy="50405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365337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-28342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679504" y="692696"/>
            <a:ext cx="44644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Мама! Так тебя люблю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 знаю прямо!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большому кораблю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Дам названье «Мама»</a:t>
            </a:r>
          </a:p>
        </p:txBody>
      </p:sp>
      <p:pic>
        <p:nvPicPr>
          <p:cNvPr id="7" name="Рисунок 6" descr="IMG-20201108-WA0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32656"/>
            <a:ext cx="4104456" cy="53358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431862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524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292080" y="188640"/>
            <a:ext cx="4248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Мамочка наша родная,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нежные строки - тебе.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 милой и самой красивой,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Самой доброй на этой земле!</a:t>
            </a:r>
          </a:p>
        </p:txBody>
      </p:sp>
      <p:pic>
        <p:nvPicPr>
          <p:cNvPr id="6" name="Рисунок 5" descr="IMG-20201108-WA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32656"/>
            <a:ext cx="3589497" cy="6093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9926774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80528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391472" y="260648"/>
            <a:ext cx="47525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Дорогая мамочка, мамуля,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что праздник мамы есть.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тебя люблю, моя родная, </a:t>
            </a:r>
            <a:b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твоих достоинств и не счесть</a:t>
            </a:r>
            <a:r>
              <a:rPr lang="ru-RU" sz="2800" dirty="0"/>
              <a:t>.</a:t>
            </a:r>
          </a:p>
        </p:txBody>
      </p:sp>
      <p:pic>
        <p:nvPicPr>
          <p:cNvPr id="6" name="Рисунок 5" descr="IMG-20201108-WA00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402372"/>
            <a:ext cx="4139952" cy="59961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555303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524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572000" y="47667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EB47A9"/>
                </a:solidFill>
                <a:latin typeface="Gabriola" pitchFamily="82" charset="0"/>
                <a:ea typeface="DotumChe" pitchFamily="49" charset="-127"/>
              </a:rPr>
              <a:t> </a:t>
            </a:r>
            <a:endParaRPr lang="ru-RU" sz="3200" dirty="0">
              <a:solidFill>
                <a:srgbClr val="EB47A9"/>
              </a:solidFill>
              <a:latin typeface="Gabriola" pitchFamily="82" charset="0"/>
              <a:ea typeface="DotumChe" pitchFamily="49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620688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крепко поцелую,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Обниму ее, родную. 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я люблю ее, </a:t>
            </a:r>
            <a:b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- солнышко мое!</a:t>
            </a:r>
          </a:p>
        </p:txBody>
      </p:sp>
      <p:pic>
        <p:nvPicPr>
          <p:cNvPr id="7" name="Рисунок 6" descr="IMG-20201108-WA0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620688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6325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Pictures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004048" y="404664"/>
            <a:ext cx="3816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матери, любимая, желаю, </a:t>
            </a:r>
            <a:b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ты осталась навсегда такой! </a:t>
            </a:r>
            <a:b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я эти строки посвящаю - </a:t>
            </a:r>
            <a:b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EB47A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Прекрасной маме, нежной и родной!</a:t>
            </a:r>
          </a:p>
        </p:txBody>
      </p:sp>
      <p:pic>
        <p:nvPicPr>
          <p:cNvPr id="6" name="Рисунок 5" descr="IMG-20201108-WA00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04664"/>
            <a:ext cx="4569972" cy="60932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92048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247</Words>
  <Application>Microsoft Office PowerPoint</Application>
  <PresentationFormat>Экран (4:3)</PresentationFormat>
  <Paragraphs>55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.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Раиса</dc:creator>
  <cp:lastModifiedBy>Деть</cp:lastModifiedBy>
  <cp:revision>49</cp:revision>
  <cp:lastPrinted>2016-11-19T15:16:33Z</cp:lastPrinted>
  <dcterms:created xsi:type="dcterms:W3CDTF">2015-08-16T11:06:09Z</dcterms:created>
  <dcterms:modified xsi:type="dcterms:W3CDTF">2020-11-13T16:28:23Z</dcterms:modified>
</cp:coreProperties>
</file>