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4" r:id="rId4"/>
    <p:sldId id="264" r:id="rId5"/>
    <p:sldId id="263" r:id="rId6"/>
    <p:sldId id="267" r:id="rId7"/>
    <p:sldId id="268" r:id="rId8"/>
    <p:sldId id="269" r:id="rId9"/>
    <p:sldId id="271" r:id="rId10"/>
    <p:sldId id="270" r:id="rId11"/>
    <p:sldId id="273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67833AA8-1CBB-44C9-9C1F-57D3319FBA51}">
          <p14:sldIdLst>
            <p14:sldId id="256"/>
            <p14:sldId id="275"/>
            <p14:sldId id="274"/>
            <p14:sldId id="264"/>
            <p14:sldId id="263"/>
            <p14:sldId id="267"/>
            <p14:sldId id="268"/>
            <p14:sldId id="269"/>
            <p14:sldId id="271"/>
            <p14:sldId id="270"/>
          </p14:sldIdLst>
        </p14:section>
        <p14:section name="Раздел без заголовка" id="{FAD10424-08B7-4EFD-A573-D718F21C339F}">
          <p14:sldIdLst>
            <p14:sldId id="273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39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1285860"/>
            <a:ext cx="6215106" cy="121797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«Стили семейного воспитания »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311079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   «Панаевская школа – интернат»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ученик\Desktop\фотографии семьи№2\флэшмоб 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357430"/>
            <a:ext cx="5488751" cy="341987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428736"/>
            <a:ext cx="5481415" cy="240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2195736" cy="218567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5429256" y="5657670"/>
            <a:ext cx="3571900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Сэротэтто Алла Алексеевна</a:t>
            </a:r>
          </a:p>
          <a:p>
            <a:r>
              <a:rPr lang="ru-RU" dirty="0" smtClean="0"/>
              <a:t>Воспитатель группы – семьи №</a:t>
            </a:r>
            <a:r>
              <a:rPr lang="ru-RU" sz="2400" dirty="0" smtClean="0"/>
              <a:t>2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63579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С. Панаевск, 2019 г.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404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0331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Диктат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773238"/>
            <a:ext cx="4891092" cy="45386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Проявляется в систематическом подавлении одними членами семейства (преимущественно взрослыми)  инициативы и чувства собственного достоинства у других членов семьи.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Безоглядная авторитарность родителей, игнорирование интересов и мнений ребенка</a:t>
            </a:r>
            <a:endParaRPr lang="ru-RU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2" descr="C:\Documents and Settings\класс5\Мои документы\Мои рисунки\parents071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35600" y="1916113"/>
            <a:ext cx="3529013" cy="38163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981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3938" y="1268413"/>
            <a:ext cx="4835525" cy="7715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Arial" charset="0"/>
              </a:rPr>
              <a:t>«ГИПЕРОПЕКА»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36838"/>
            <a:ext cx="864076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B050"/>
                </a:solidFill>
              </a:rPr>
              <a:t>Ребенок лишен самостоятельности, следует советам взрослых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B050"/>
                </a:solidFill>
              </a:rPr>
              <a:t>Родители диктуют каждый шаг ребенку и контролируют во всем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B050"/>
                </a:solidFill>
              </a:rPr>
              <a:t>Возносят ребенка до небес, «готовят» вундеркинда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B050"/>
                </a:solidFill>
              </a:rPr>
              <a:t>Ребенок загружен до предела, хочет оправдать надежды родителей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B050"/>
                </a:solidFill>
              </a:rPr>
              <a:t>Растет безвольным, трудности в общении </a:t>
            </a:r>
          </a:p>
        </p:txBody>
      </p:sp>
      <p:pic>
        <p:nvPicPr>
          <p:cNvPr id="19460" name="Picture 5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2376487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49544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4500563" y="1268413"/>
            <a:ext cx="34671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«ЕЖОВЫЕ </a:t>
            </a:r>
            <a:b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РУКАВИЦЫ»</a:t>
            </a:r>
          </a:p>
        </p:txBody>
      </p:sp>
      <p:sp>
        <p:nvSpPr>
          <p:cNvPr id="292869" name="Rectangle 5"/>
          <p:cNvSpPr>
            <a:spLocks noChangeArrowheads="1"/>
          </p:cNvSpPr>
          <p:nvPr/>
        </p:nvSpPr>
        <p:spPr bwMode="auto">
          <a:xfrm>
            <a:off x="0" y="2708275"/>
            <a:ext cx="90360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Ребенку  диктуют, приказывают, на нем срываются и разряжаются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Внушают лишь подчинение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Ребенок не знает ласки и тепла, беспрекословно подчиняясь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Вырастает эмоционально неотзывчивым, суровым к близким, с часто с бурными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реакциями протеста</a:t>
            </a:r>
          </a:p>
        </p:txBody>
      </p:sp>
      <p:pic>
        <p:nvPicPr>
          <p:cNvPr id="21508" name="Picture 6" descr="SUPER08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2808287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7988" y="188913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92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11275" y="404813"/>
            <a:ext cx="8229600" cy="88741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СОВЕТЫ  </a:t>
            </a:r>
          </a:p>
        </p:txBody>
      </p:sp>
      <p:sp>
        <p:nvSpPr>
          <p:cNvPr id="295942" name="Rectangle 6"/>
          <p:cNvSpPr>
            <a:spLocks noChangeArrowheads="1"/>
          </p:cNvSpPr>
          <p:nvPr/>
        </p:nvSpPr>
        <p:spPr bwMode="auto">
          <a:xfrm>
            <a:off x="914400" y="1071546"/>
            <a:ext cx="8229600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рекомендации для родителей</a:t>
            </a:r>
          </a:p>
        </p:txBody>
      </p:sp>
      <p:pic>
        <p:nvPicPr>
          <p:cNvPr id="295943" name="Picture 7" descr="WELC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303587" cy="5900738"/>
          </a:xfrm>
          <a:prstGeom prst="rect">
            <a:avLst/>
          </a:prstGeom>
          <a:noFill/>
          <a:effectLst>
            <a:outerShdw dist="81320" dir="3080412" algn="ctr" rotWithShape="0">
              <a:srgbClr val="808080"/>
            </a:outerShdw>
          </a:effectLst>
        </p:spPr>
      </p:pic>
      <p:grpSp>
        <p:nvGrpSpPr>
          <p:cNvPr id="27653" name="Group 10"/>
          <p:cNvGrpSpPr>
            <a:grpSpLocks/>
          </p:cNvGrpSpPr>
          <p:nvPr/>
        </p:nvGrpSpPr>
        <p:grpSpPr bwMode="auto">
          <a:xfrm>
            <a:off x="4716463" y="2997200"/>
            <a:ext cx="3744912" cy="2879725"/>
            <a:chOff x="1824" y="1200"/>
            <a:chExt cx="1728" cy="1536"/>
          </a:xfrm>
        </p:grpSpPr>
        <p:sp>
          <p:nvSpPr>
            <p:cNvPr id="27655" name="Freeform 11"/>
            <p:cNvSpPr>
              <a:spLocks/>
            </p:cNvSpPr>
            <p:nvPr/>
          </p:nvSpPr>
          <p:spPr bwMode="auto">
            <a:xfrm>
              <a:off x="1824" y="1200"/>
              <a:ext cx="1728" cy="1536"/>
            </a:xfrm>
            <a:custGeom>
              <a:avLst/>
              <a:gdLst>
                <a:gd name="T0" fmla="*/ 31 w 2834"/>
                <a:gd name="T1" fmla="*/ 4 h 2605"/>
                <a:gd name="T2" fmla="*/ 31 w 2834"/>
                <a:gd name="T3" fmla="*/ 6 h 2605"/>
                <a:gd name="T4" fmla="*/ 31 w 2834"/>
                <a:gd name="T5" fmla="*/ 9 h 2605"/>
                <a:gd name="T6" fmla="*/ 31 w 2834"/>
                <a:gd name="T7" fmla="*/ 11 h 2605"/>
                <a:gd name="T8" fmla="*/ 32 w 2834"/>
                <a:gd name="T9" fmla="*/ 12 h 2605"/>
                <a:gd name="T10" fmla="*/ 32 w 2834"/>
                <a:gd name="T11" fmla="*/ 17 h 2605"/>
                <a:gd name="T12" fmla="*/ 33 w 2834"/>
                <a:gd name="T13" fmla="*/ 19 h 2605"/>
                <a:gd name="T14" fmla="*/ 29 w 2834"/>
                <a:gd name="T15" fmla="*/ 22 h 2605"/>
                <a:gd name="T16" fmla="*/ 18 w 2834"/>
                <a:gd name="T17" fmla="*/ 21 h 2605"/>
                <a:gd name="T18" fmla="*/ 5 w 2834"/>
                <a:gd name="T19" fmla="*/ 22 h 2605"/>
                <a:gd name="T20" fmla="*/ 1 w 2834"/>
                <a:gd name="T21" fmla="*/ 21 h 2605"/>
                <a:gd name="T22" fmla="*/ 1 w 2834"/>
                <a:gd name="T23" fmla="*/ 18 h 2605"/>
                <a:gd name="T24" fmla="*/ 1 w 2834"/>
                <a:gd name="T25" fmla="*/ 16 h 2605"/>
                <a:gd name="T26" fmla="*/ 1 w 2834"/>
                <a:gd name="T27" fmla="*/ 14 h 2605"/>
                <a:gd name="T28" fmla="*/ 1 w 2834"/>
                <a:gd name="T29" fmla="*/ 11 h 2605"/>
                <a:gd name="T30" fmla="*/ 2 w 2834"/>
                <a:gd name="T31" fmla="*/ 10 h 2605"/>
                <a:gd name="T32" fmla="*/ 2 w 2834"/>
                <a:gd name="T33" fmla="*/ 7 h 2605"/>
                <a:gd name="T34" fmla="*/ 4 w 2834"/>
                <a:gd name="T35" fmla="*/ 6 h 2605"/>
                <a:gd name="T36" fmla="*/ 4 w 2834"/>
                <a:gd name="T37" fmla="*/ 5 h 2605"/>
                <a:gd name="T38" fmla="*/ 3 w 2834"/>
                <a:gd name="T39" fmla="*/ 4 h 2605"/>
                <a:gd name="T40" fmla="*/ 3 w 2834"/>
                <a:gd name="T41" fmla="*/ 2 h 2605"/>
                <a:gd name="T42" fmla="*/ 4 w 2834"/>
                <a:gd name="T43" fmla="*/ 1 h 2605"/>
                <a:gd name="T44" fmla="*/ 7 w 2834"/>
                <a:gd name="T45" fmla="*/ 1 h 2605"/>
                <a:gd name="T46" fmla="*/ 9 w 2834"/>
                <a:gd name="T47" fmla="*/ 1 h 2605"/>
                <a:gd name="T48" fmla="*/ 9 w 2834"/>
                <a:gd name="T49" fmla="*/ 3 h 2605"/>
                <a:gd name="T50" fmla="*/ 8 w 2834"/>
                <a:gd name="T51" fmla="*/ 5 h 2605"/>
                <a:gd name="T52" fmla="*/ 7 w 2834"/>
                <a:gd name="T53" fmla="*/ 6 h 2605"/>
                <a:gd name="T54" fmla="*/ 9 w 2834"/>
                <a:gd name="T55" fmla="*/ 6 h 2605"/>
                <a:gd name="T56" fmla="*/ 10 w 2834"/>
                <a:gd name="T57" fmla="*/ 8 h 2605"/>
                <a:gd name="T58" fmla="*/ 10 w 2834"/>
                <a:gd name="T59" fmla="*/ 10 h 2605"/>
                <a:gd name="T60" fmla="*/ 10 w 2834"/>
                <a:gd name="T61" fmla="*/ 8 h 2605"/>
                <a:gd name="T62" fmla="*/ 12 w 2834"/>
                <a:gd name="T63" fmla="*/ 5 h 2605"/>
                <a:gd name="T64" fmla="*/ 11 w 2834"/>
                <a:gd name="T65" fmla="*/ 5 h 2605"/>
                <a:gd name="T66" fmla="*/ 10 w 2834"/>
                <a:gd name="T67" fmla="*/ 2 h 2605"/>
                <a:gd name="T68" fmla="*/ 11 w 2834"/>
                <a:gd name="T69" fmla="*/ 1 h 2605"/>
                <a:gd name="T70" fmla="*/ 14 w 2834"/>
                <a:gd name="T71" fmla="*/ 1 h 2605"/>
                <a:gd name="T72" fmla="*/ 17 w 2834"/>
                <a:gd name="T73" fmla="*/ 1 h 2605"/>
                <a:gd name="T74" fmla="*/ 17 w 2834"/>
                <a:gd name="T75" fmla="*/ 4 h 2605"/>
                <a:gd name="T76" fmla="*/ 16 w 2834"/>
                <a:gd name="T77" fmla="*/ 5 h 2605"/>
                <a:gd name="T78" fmla="*/ 16 w 2834"/>
                <a:gd name="T79" fmla="*/ 6 h 2605"/>
                <a:gd name="T80" fmla="*/ 17 w 2834"/>
                <a:gd name="T81" fmla="*/ 7 h 2605"/>
                <a:gd name="T82" fmla="*/ 17 w 2834"/>
                <a:gd name="T83" fmla="*/ 9 h 2605"/>
                <a:gd name="T84" fmla="*/ 18 w 2834"/>
                <a:gd name="T85" fmla="*/ 9 h 2605"/>
                <a:gd name="T86" fmla="*/ 18 w 2834"/>
                <a:gd name="T87" fmla="*/ 7 h 2605"/>
                <a:gd name="T88" fmla="*/ 19 w 2834"/>
                <a:gd name="T89" fmla="*/ 6 h 2605"/>
                <a:gd name="T90" fmla="*/ 21 w 2834"/>
                <a:gd name="T91" fmla="*/ 5 h 2605"/>
                <a:gd name="T92" fmla="*/ 20 w 2834"/>
                <a:gd name="T93" fmla="*/ 4 h 2605"/>
                <a:gd name="T94" fmla="*/ 18 w 2834"/>
                <a:gd name="T95" fmla="*/ 4 h 2605"/>
                <a:gd name="T96" fmla="*/ 18 w 2834"/>
                <a:gd name="T97" fmla="*/ 2 h 2605"/>
                <a:gd name="T98" fmla="*/ 18 w 2834"/>
                <a:gd name="T99" fmla="*/ 1 h 2605"/>
                <a:gd name="T100" fmla="*/ 21 w 2834"/>
                <a:gd name="T101" fmla="*/ 1 h 2605"/>
                <a:gd name="T102" fmla="*/ 23 w 2834"/>
                <a:gd name="T103" fmla="*/ 1 h 2605"/>
                <a:gd name="T104" fmla="*/ 24 w 2834"/>
                <a:gd name="T105" fmla="*/ 1 h 2605"/>
                <a:gd name="T106" fmla="*/ 24 w 2834"/>
                <a:gd name="T107" fmla="*/ 3 h 2605"/>
                <a:gd name="T108" fmla="*/ 23 w 2834"/>
                <a:gd name="T109" fmla="*/ 4 h 2605"/>
                <a:gd name="T110" fmla="*/ 23 w 2834"/>
                <a:gd name="T111" fmla="*/ 5 h 2605"/>
                <a:gd name="T112" fmla="*/ 23 w 2834"/>
                <a:gd name="T113" fmla="*/ 6 h 2605"/>
                <a:gd name="T114" fmla="*/ 24 w 2834"/>
                <a:gd name="T115" fmla="*/ 8 h 2605"/>
                <a:gd name="T116" fmla="*/ 24 w 2834"/>
                <a:gd name="T117" fmla="*/ 6 h 2605"/>
                <a:gd name="T118" fmla="*/ 24 w 2834"/>
                <a:gd name="T119" fmla="*/ 3 h 2605"/>
                <a:gd name="T120" fmla="*/ 26 w 2834"/>
                <a:gd name="T121" fmla="*/ 1 h 2605"/>
                <a:gd name="T122" fmla="*/ 28 w 2834"/>
                <a:gd name="T123" fmla="*/ 1 h 26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34"/>
                <a:gd name="T187" fmla="*/ 0 h 2605"/>
                <a:gd name="T188" fmla="*/ 2834 w 2834"/>
                <a:gd name="T189" fmla="*/ 2605 h 260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34" h="2605">
                  <a:moveTo>
                    <a:pt x="2623" y="85"/>
                  </a:moveTo>
                  <a:lnTo>
                    <a:pt x="2636" y="110"/>
                  </a:lnTo>
                  <a:lnTo>
                    <a:pt x="2647" y="135"/>
                  </a:lnTo>
                  <a:lnTo>
                    <a:pt x="2658" y="159"/>
                  </a:lnTo>
                  <a:lnTo>
                    <a:pt x="2666" y="184"/>
                  </a:lnTo>
                  <a:lnTo>
                    <a:pt x="2672" y="211"/>
                  </a:lnTo>
                  <a:lnTo>
                    <a:pt x="2675" y="239"/>
                  </a:lnTo>
                  <a:lnTo>
                    <a:pt x="2675" y="269"/>
                  </a:lnTo>
                  <a:lnTo>
                    <a:pt x="2672" y="296"/>
                  </a:lnTo>
                  <a:lnTo>
                    <a:pt x="2666" y="332"/>
                  </a:lnTo>
                  <a:lnTo>
                    <a:pt x="2664" y="365"/>
                  </a:lnTo>
                  <a:lnTo>
                    <a:pt x="2661" y="400"/>
                  </a:lnTo>
                  <a:lnTo>
                    <a:pt x="2658" y="436"/>
                  </a:lnTo>
                  <a:lnTo>
                    <a:pt x="2653" y="469"/>
                  </a:lnTo>
                  <a:lnTo>
                    <a:pt x="2647" y="504"/>
                  </a:lnTo>
                  <a:lnTo>
                    <a:pt x="2639" y="537"/>
                  </a:lnTo>
                  <a:lnTo>
                    <a:pt x="2625" y="567"/>
                  </a:lnTo>
                  <a:lnTo>
                    <a:pt x="2620" y="584"/>
                  </a:lnTo>
                  <a:lnTo>
                    <a:pt x="2614" y="597"/>
                  </a:lnTo>
                  <a:lnTo>
                    <a:pt x="2609" y="614"/>
                  </a:lnTo>
                  <a:lnTo>
                    <a:pt x="2603" y="628"/>
                  </a:lnTo>
                  <a:lnTo>
                    <a:pt x="2601" y="644"/>
                  </a:lnTo>
                  <a:lnTo>
                    <a:pt x="2595" y="660"/>
                  </a:lnTo>
                  <a:lnTo>
                    <a:pt x="2592" y="677"/>
                  </a:lnTo>
                  <a:lnTo>
                    <a:pt x="2590" y="693"/>
                  </a:lnTo>
                  <a:lnTo>
                    <a:pt x="2634" y="740"/>
                  </a:lnTo>
                  <a:lnTo>
                    <a:pt x="2636" y="762"/>
                  </a:lnTo>
                  <a:lnTo>
                    <a:pt x="2639" y="786"/>
                  </a:lnTo>
                  <a:lnTo>
                    <a:pt x="2642" y="808"/>
                  </a:lnTo>
                  <a:lnTo>
                    <a:pt x="2644" y="833"/>
                  </a:lnTo>
                  <a:lnTo>
                    <a:pt x="2647" y="855"/>
                  </a:lnTo>
                  <a:lnTo>
                    <a:pt x="2650" y="880"/>
                  </a:lnTo>
                  <a:lnTo>
                    <a:pt x="2650" y="901"/>
                  </a:lnTo>
                  <a:lnTo>
                    <a:pt x="2647" y="926"/>
                  </a:lnTo>
                  <a:lnTo>
                    <a:pt x="2647" y="940"/>
                  </a:lnTo>
                  <a:lnTo>
                    <a:pt x="2647" y="956"/>
                  </a:lnTo>
                  <a:lnTo>
                    <a:pt x="2647" y="973"/>
                  </a:lnTo>
                  <a:lnTo>
                    <a:pt x="2650" y="989"/>
                  </a:lnTo>
                  <a:lnTo>
                    <a:pt x="2650" y="1005"/>
                  </a:lnTo>
                  <a:lnTo>
                    <a:pt x="2650" y="1022"/>
                  </a:lnTo>
                  <a:lnTo>
                    <a:pt x="2650" y="1036"/>
                  </a:lnTo>
                  <a:lnTo>
                    <a:pt x="2650" y="1052"/>
                  </a:lnTo>
                  <a:lnTo>
                    <a:pt x="2617" y="1071"/>
                  </a:lnTo>
                  <a:lnTo>
                    <a:pt x="2614" y="1088"/>
                  </a:lnTo>
                  <a:lnTo>
                    <a:pt x="2612" y="1104"/>
                  </a:lnTo>
                  <a:lnTo>
                    <a:pt x="2612" y="1121"/>
                  </a:lnTo>
                  <a:lnTo>
                    <a:pt x="2609" y="1134"/>
                  </a:lnTo>
                  <a:lnTo>
                    <a:pt x="2609" y="1151"/>
                  </a:lnTo>
                  <a:lnTo>
                    <a:pt x="2609" y="1167"/>
                  </a:lnTo>
                  <a:lnTo>
                    <a:pt x="2609" y="1184"/>
                  </a:lnTo>
                  <a:lnTo>
                    <a:pt x="2612" y="1200"/>
                  </a:lnTo>
                  <a:lnTo>
                    <a:pt x="2623" y="1200"/>
                  </a:lnTo>
                  <a:lnTo>
                    <a:pt x="2636" y="1203"/>
                  </a:lnTo>
                  <a:lnTo>
                    <a:pt x="2647" y="1205"/>
                  </a:lnTo>
                  <a:lnTo>
                    <a:pt x="2658" y="1208"/>
                  </a:lnTo>
                  <a:lnTo>
                    <a:pt x="2669" y="1211"/>
                  </a:lnTo>
                  <a:lnTo>
                    <a:pt x="2680" y="1216"/>
                  </a:lnTo>
                  <a:lnTo>
                    <a:pt x="2688" y="1225"/>
                  </a:lnTo>
                  <a:lnTo>
                    <a:pt x="2697" y="1233"/>
                  </a:lnTo>
                  <a:lnTo>
                    <a:pt x="2718" y="1255"/>
                  </a:lnTo>
                  <a:lnTo>
                    <a:pt x="2738" y="1279"/>
                  </a:lnTo>
                  <a:lnTo>
                    <a:pt x="2754" y="1301"/>
                  </a:lnTo>
                  <a:lnTo>
                    <a:pt x="2768" y="1329"/>
                  </a:lnTo>
                  <a:lnTo>
                    <a:pt x="2779" y="1356"/>
                  </a:lnTo>
                  <a:lnTo>
                    <a:pt x="2787" y="1383"/>
                  </a:lnTo>
                  <a:lnTo>
                    <a:pt x="2790" y="1414"/>
                  </a:lnTo>
                  <a:lnTo>
                    <a:pt x="2790" y="1444"/>
                  </a:lnTo>
                  <a:lnTo>
                    <a:pt x="2787" y="1452"/>
                  </a:lnTo>
                  <a:lnTo>
                    <a:pt x="2787" y="1460"/>
                  </a:lnTo>
                  <a:lnTo>
                    <a:pt x="2787" y="1468"/>
                  </a:lnTo>
                  <a:lnTo>
                    <a:pt x="2787" y="1477"/>
                  </a:lnTo>
                  <a:lnTo>
                    <a:pt x="2787" y="1487"/>
                  </a:lnTo>
                  <a:lnTo>
                    <a:pt x="2787" y="1496"/>
                  </a:lnTo>
                  <a:lnTo>
                    <a:pt x="2787" y="1504"/>
                  </a:lnTo>
                  <a:lnTo>
                    <a:pt x="2784" y="1512"/>
                  </a:lnTo>
                  <a:lnTo>
                    <a:pt x="2773" y="1567"/>
                  </a:lnTo>
                  <a:lnTo>
                    <a:pt x="2760" y="1627"/>
                  </a:lnTo>
                  <a:lnTo>
                    <a:pt x="2749" y="1685"/>
                  </a:lnTo>
                  <a:lnTo>
                    <a:pt x="2740" y="1748"/>
                  </a:lnTo>
                  <a:lnTo>
                    <a:pt x="2738" y="1778"/>
                  </a:lnTo>
                  <a:lnTo>
                    <a:pt x="2738" y="1808"/>
                  </a:lnTo>
                  <a:lnTo>
                    <a:pt x="2738" y="1838"/>
                  </a:lnTo>
                  <a:lnTo>
                    <a:pt x="2740" y="1868"/>
                  </a:lnTo>
                  <a:lnTo>
                    <a:pt x="2743" y="1898"/>
                  </a:lnTo>
                  <a:lnTo>
                    <a:pt x="2749" y="1926"/>
                  </a:lnTo>
                  <a:lnTo>
                    <a:pt x="2757" y="1956"/>
                  </a:lnTo>
                  <a:lnTo>
                    <a:pt x="2768" y="1983"/>
                  </a:lnTo>
                  <a:lnTo>
                    <a:pt x="2773" y="1997"/>
                  </a:lnTo>
                  <a:lnTo>
                    <a:pt x="2779" y="2011"/>
                  </a:lnTo>
                  <a:lnTo>
                    <a:pt x="2784" y="2024"/>
                  </a:lnTo>
                  <a:lnTo>
                    <a:pt x="2790" y="2038"/>
                  </a:lnTo>
                  <a:lnTo>
                    <a:pt x="2798" y="2052"/>
                  </a:lnTo>
                  <a:lnTo>
                    <a:pt x="2803" y="2065"/>
                  </a:lnTo>
                  <a:lnTo>
                    <a:pt x="2809" y="2079"/>
                  </a:lnTo>
                  <a:lnTo>
                    <a:pt x="2814" y="2095"/>
                  </a:lnTo>
                  <a:lnTo>
                    <a:pt x="2825" y="2131"/>
                  </a:lnTo>
                  <a:lnTo>
                    <a:pt x="2831" y="2172"/>
                  </a:lnTo>
                  <a:lnTo>
                    <a:pt x="2834" y="2213"/>
                  </a:lnTo>
                  <a:lnTo>
                    <a:pt x="2831" y="2252"/>
                  </a:lnTo>
                  <a:lnTo>
                    <a:pt x="2823" y="2293"/>
                  </a:lnTo>
                  <a:lnTo>
                    <a:pt x="2812" y="2331"/>
                  </a:lnTo>
                  <a:lnTo>
                    <a:pt x="2795" y="2367"/>
                  </a:lnTo>
                  <a:lnTo>
                    <a:pt x="2776" y="2399"/>
                  </a:lnTo>
                  <a:lnTo>
                    <a:pt x="2754" y="2421"/>
                  </a:lnTo>
                  <a:lnTo>
                    <a:pt x="2732" y="2441"/>
                  </a:lnTo>
                  <a:lnTo>
                    <a:pt x="2708" y="2460"/>
                  </a:lnTo>
                  <a:lnTo>
                    <a:pt x="2683" y="2479"/>
                  </a:lnTo>
                  <a:lnTo>
                    <a:pt x="2658" y="2493"/>
                  </a:lnTo>
                  <a:lnTo>
                    <a:pt x="2634" y="2509"/>
                  </a:lnTo>
                  <a:lnTo>
                    <a:pt x="2609" y="2520"/>
                  </a:lnTo>
                  <a:lnTo>
                    <a:pt x="2581" y="2534"/>
                  </a:lnTo>
                  <a:lnTo>
                    <a:pt x="2535" y="2545"/>
                  </a:lnTo>
                  <a:lnTo>
                    <a:pt x="2486" y="2553"/>
                  </a:lnTo>
                  <a:lnTo>
                    <a:pt x="2439" y="2558"/>
                  </a:lnTo>
                  <a:lnTo>
                    <a:pt x="2390" y="2561"/>
                  </a:lnTo>
                  <a:lnTo>
                    <a:pt x="2340" y="2561"/>
                  </a:lnTo>
                  <a:lnTo>
                    <a:pt x="2294" y="2561"/>
                  </a:lnTo>
                  <a:lnTo>
                    <a:pt x="2244" y="2556"/>
                  </a:lnTo>
                  <a:lnTo>
                    <a:pt x="2198" y="2550"/>
                  </a:lnTo>
                  <a:lnTo>
                    <a:pt x="2102" y="2536"/>
                  </a:lnTo>
                  <a:lnTo>
                    <a:pt x="2006" y="2523"/>
                  </a:lnTo>
                  <a:lnTo>
                    <a:pt x="1907" y="2509"/>
                  </a:lnTo>
                  <a:lnTo>
                    <a:pt x="1811" y="2498"/>
                  </a:lnTo>
                  <a:lnTo>
                    <a:pt x="1710" y="2493"/>
                  </a:lnTo>
                  <a:lnTo>
                    <a:pt x="1609" y="2490"/>
                  </a:lnTo>
                  <a:lnTo>
                    <a:pt x="1507" y="2490"/>
                  </a:lnTo>
                  <a:lnTo>
                    <a:pt x="1406" y="2493"/>
                  </a:lnTo>
                  <a:lnTo>
                    <a:pt x="1305" y="2498"/>
                  </a:lnTo>
                  <a:lnTo>
                    <a:pt x="1203" y="2506"/>
                  </a:lnTo>
                  <a:lnTo>
                    <a:pt x="1104" y="2520"/>
                  </a:lnTo>
                  <a:lnTo>
                    <a:pt x="1006" y="2539"/>
                  </a:lnTo>
                  <a:lnTo>
                    <a:pt x="937" y="2550"/>
                  </a:lnTo>
                  <a:lnTo>
                    <a:pt x="872" y="2561"/>
                  </a:lnTo>
                  <a:lnTo>
                    <a:pt x="803" y="2575"/>
                  </a:lnTo>
                  <a:lnTo>
                    <a:pt x="737" y="2586"/>
                  </a:lnTo>
                  <a:lnTo>
                    <a:pt x="669" y="2597"/>
                  </a:lnTo>
                  <a:lnTo>
                    <a:pt x="600" y="2605"/>
                  </a:lnTo>
                  <a:lnTo>
                    <a:pt x="567" y="2605"/>
                  </a:lnTo>
                  <a:lnTo>
                    <a:pt x="532" y="2605"/>
                  </a:lnTo>
                  <a:lnTo>
                    <a:pt x="496" y="2605"/>
                  </a:lnTo>
                  <a:lnTo>
                    <a:pt x="463" y="2602"/>
                  </a:lnTo>
                  <a:lnTo>
                    <a:pt x="411" y="2594"/>
                  </a:lnTo>
                  <a:lnTo>
                    <a:pt x="359" y="2588"/>
                  </a:lnTo>
                  <a:lnTo>
                    <a:pt x="310" y="2577"/>
                  </a:lnTo>
                  <a:lnTo>
                    <a:pt x="260" y="2564"/>
                  </a:lnTo>
                  <a:lnTo>
                    <a:pt x="239" y="2553"/>
                  </a:lnTo>
                  <a:lnTo>
                    <a:pt x="217" y="2545"/>
                  </a:lnTo>
                  <a:lnTo>
                    <a:pt x="195" y="2531"/>
                  </a:lnTo>
                  <a:lnTo>
                    <a:pt x="173" y="2517"/>
                  </a:lnTo>
                  <a:lnTo>
                    <a:pt x="154" y="2501"/>
                  </a:lnTo>
                  <a:lnTo>
                    <a:pt x="134" y="2484"/>
                  </a:lnTo>
                  <a:lnTo>
                    <a:pt x="118" y="2465"/>
                  </a:lnTo>
                  <a:lnTo>
                    <a:pt x="104" y="2441"/>
                  </a:lnTo>
                  <a:lnTo>
                    <a:pt x="91" y="2424"/>
                  </a:lnTo>
                  <a:lnTo>
                    <a:pt x="80" y="2405"/>
                  </a:lnTo>
                  <a:lnTo>
                    <a:pt x="69" y="2383"/>
                  </a:lnTo>
                  <a:lnTo>
                    <a:pt x="60" y="2361"/>
                  </a:lnTo>
                  <a:lnTo>
                    <a:pt x="52" y="2339"/>
                  </a:lnTo>
                  <a:lnTo>
                    <a:pt x="47" y="2317"/>
                  </a:lnTo>
                  <a:lnTo>
                    <a:pt x="44" y="2295"/>
                  </a:lnTo>
                  <a:lnTo>
                    <a:pt x="41" y="2273"/>
                  </a:lnTo>
                  <a:lnTo>
                    <a:pt x="39" y="2249"/>
                  </a:lnTo>
                  <a:lnTo>
                    <a:pt x="39" y="2227"/>
                  </a:lnTo>
                  <a:lnTo>
                    <a:pt x="41" y="2202"/>
                  </a:lnTo>
                  <a:lnTo>
                    <a:pt x="44" y="2180"/>
                  </a:lnTo>
                  <a:lnTo>
                    <a:pt x="49" y="2158"/>
                  </a:lnTo>
                  <a:lnTo>
                    <a:pt x="55" y="2137"/>
                  </a:lnTo>
                  <a:lnTo>
                    <a:pt x="63" y="2115"/>
                  </a:lnTo>
                  <a:lnTo>
                    <a:pt x="74" y="2095"/>
                  </a:lnTo>
                  <a:lnTo>
                    <a:pt x="85" y="2082"/>
                  </a:lnTo>
                  <a:lnTo>
                    <a:pt x="99" y="2068"/>
                  </a:lnTo>
                  <a:lnTo>
                    <a:pt x="110" y="2054"/>
                  </a:lnTo>
                  <a:lnTo>
                    <a:pt x="123" y="2041"/>
                  </a:lnTo>
                  <a:lnTo>
                    <a:pt x="134" y="2024"/>
                  </a:lnTo>
                  <a:lnTo>
                    <a:pt x="145" y="2011"/>
                  </a:lnTo>
                  <a:lnTo>
                    <a:pt x="154" y="1994"/>
                  </a:lnTo>
                  <a:lnTo>
                    <a:pt x="156" y="1978"/>
                  </a:lnTo>
                  <a:lnTo>
                    <a:pt x="156" y="1953"/>
                  </a:lnTo>
                  <a:lnTo>
                    <a:pt x="156" y="1931"/>
                  </a:lnTo>
                  <a:lnTo>
                    <a:pt x="154" y="1909"/>
                  </a:lnTo>
                  <a:lnTo>
                    <a:pt x="148" y="1887"/>
                  </a:lnTo>
                  <a:lnTo>
                    <a:pt x="140" y="1868"/>
                  </a:lnTo>
                  <a:lnTo>
                    <a:pt x="132" y="1849"/>
                  </a:lnTo>
                  <a:lnTo>
                    <a:pt x="118" y="1830"/>
                  </a:lnTo>
                  <a:lnTo>
                    <a:pt x="104" y="1813"/>
                  </a:lnTo>
                  <a:lnTo>
                    <a:pt x="96" y="1802"/>
                  </a:lnTo>
                  <a:lnTo>
                    <a:pt x="88" y="1789"/>
                  </a:lnTo>
                  <a:lnTo>
                    <a:pt x="80" y="1775"/>
                  </a:lnTo>
                  <a:lnTo>
                    <a:pt x="71" y="1764"/>
                  </a:lnTo>
                  <a:lnTo>
                    <a:pt x="63" y="1750"/>
                  </a:lnTo>
                  <a:lnTo>
                    <a:pt x="55" y="1737"/>
                  </a:lnTo>
                  <a:lnTo>
                    <a:pt x="47" y="1726"/>
                  </a:lnTo>
                  <a:lnTo>
                    <a:pt x="36" y="1712"/>
                  </a:lnTo>
                  <a:lnTo>
                    <a:pt x="25" y="1693"/>
                  </a:lnTo>
                  <a:lnTo>
                    <a:pt x="17" y="1671"/>
                  </a:lnTo>
                  <a:lnTo>
                    <a:pt x="8" y="1649"/>
                  </a:lnTo>
                  <a:lnTo>
                    <a:pt x="3" y="1627"/>
                  </a:lnTo>
                  <a:lnTo>
                    <a:pt x="0" y="1605"/>
                  </a:lnTo>
                  <a:lnTo>
                    <a:pt x="0" y="1581"/>
                  </a:lnTo>
                  <a:lnTo>
                    <a:pt x="0" y="1556"/>
                  </a:lnTo>
                  <a:lnTo>
                    <a:pt x="3" y="1534"/>
                  </a:lnTo>
                  <a:lnTo>
                    <a:pt x="6" y="1509"/>
                  </a:lnTo>
                  <a:lnTo>
                    <a:pt x="11" y="1487"/>
                  </a:lnTo>
                  <a:lnTo>
                    <a:pt x="17" y="1463"/>
                  </a:lnTo>
                  <a:lnTo>
                    <a:pt x="25" y="1441"/>
                  </a:lnTo>
                  <a:lnTo>
                    <a:pt x="44" y="1400"/>
                  </a:lnTo>
                  <a:lnTo>
                    <a:pt x="66" y="1362"/>
                  </a:lnTo>
                  <a:lnTo>
                    <a:pt x="82" y="1345"/>
                  </a:lnTo>
                  <a:lnTo>
                    <a:pt x="96" y="1331"/>
                  </a:lnTo>
                  <a:lnTo>
                    <a:pt x="112" y="1315"/>
                  </a:lnTo>
                  <a:lnTo>
                    <a:pt x="129" y="1301"/>
                  </a:lnTo>
                  <a:lnTo>
                    <a:pt x="145" y="1290"/>
                  </a:lnTo>
                  <a:lnTo>
                    <a:pt x="165" y="1279"/>
                  </a:lnTo>
                  <a:lnTo>
                    <a:pt x="184" y="1271"/>
                  </a:lnTo>
                  <a:lnTo>
                    <a:pt x="203" y="1263"/>
                  </a:lnTo>
                  <a:lnTo>
                    <a:pt x="208" y="1257"/>
                  </a:lnTo>
                  <a:lnTo>
                    <a:pt x="208" y="1241"/>
                  </a:lnTo>
                  <a:lnTo>
                    <a:pt x="208" y="1225"/>
                  </a:lnTo>
                  <a:lnTo>
                    <a:pt x="208" y="1208"/>
                  </a:lnTo>
                  <a:lnTo>
                    <a:pt x="211" y="1189"/>
                  </a:lnTo>
                  <a:lnTo>
                    <a:pt x="214" y="1173"/>
                  </a:lnTo>
                  <a:lnTo>
                    <a:pt x="217" y="1156"/>
                  </a:lnTo>
                  <a:lnTo>
                    <a:pt x="217" y="1140"/>
                  </a:lnTo>
                  <a:lnTo>
                    <a:pt x="219" y="1121"/>
                  </a:lnTo>
                  <a:lnTo>
                    <a:pt x="211" y="1112"/>
                  </a:lnTo>
                  <a:lnTo>
                    <a:pt x="206" y="1104"/>
                  </a:lnTo>
                  <a:lnTo>
                    <a:pt x="200" y="1096"/>
                  </a:lnTo>
                  <a:lnTo>
                    <a:pt x="197" y="1085"/>
                  </a:lnTo>
                  <a:lnTo>
                    <a:pt x="192" y="1066"/>
                  </a:lnTo>
                  <a:lnTo>
                    <a:pt x="192" y="1044"/>
                  </a:lnTo>
                  <a:lnTo>
                    <a:pt x="195" y="1025"/>
                  </a:lnTo>
                  <a:lnTo>
                    <a:pt x="197" y="1003"/>
                  </a:lnTo>
                  <a:lnTo>
                    <a:pt x="200" y="981"/>
                  </a:lnTo>
                  <a:lnTo>
                    <a:pt x="200" y="959"/>
                  </a:lnTo>
                  <a:lnTo>
                    <a:pt x="206" y="937"/>
                  </a:lnTo>
                  <a:lnTo>
                    <a:pt x="211" y="912"/>
                  </a:lnTo>
                  <a:lnTo>
                    <a:pt x="217" y="890"/>
                  </a:lnTo>
                  <a:lnTo>
                    <a:pt x="222" y="866"/>
                  </a:lnTo>
                  <a:lnTo>
                    <a:pt x="230" y="844"/>
                  </a:lnTo>
                  <a:lnTo>
                    <a:pt x="239" y="822"/>
                  </a:lnTo>
                  <a:lnTo>
                    <a:pt x="250" y="800"/>
                  </a:lnTo>
                  <a:lnTo>
                    <a:pt x="263" y="781"/>
                  </a:lnTo>
                  <a:lnTo>
                    <a:pt x="263" y="773"/>
                  </a:lnTo>
                  <a:lnTo>
                    <a:pt x="266" y="767"/>
                  </a:lnTo>
                  <a:lnTo>
                    <a:pt x="269" y="764"/>
                  </a:lnTo>
                  <a:lnTo>
                    <a:pt x="274" y="759"/>
                  </a:lnTo>
                  <a:lnTo>
                    <a:pt x="280" y="754"/>
                  </a:lnTo>
                  <a:lnTo>
                    <a:pt x="282" y="751"/>
                  </a:lnTo>
                  <a:lnTo>
                    <a:pt x="288" y="745"/>
                  </a:lnTo>
                  <a:lnTo>
                    <a:pt x="291" y="740"/>
                  </a:lnTo>
                  <a:lnTo>
                    <a:pt x="296" y="726"/>
                  </a:lnTo>
                  <a:lnTo>
                    <a:pt x="304" y="715"/>
                  </a:lnTo>
                  <a:lnTo>
                    <a:pt x="313" y="707"/>
                  </a:lnTo>
                  <a:lnTo>
                    <a:pt x="321" y="699"/>
                  </a:lnTo>
                  <a:lnTo>
                    <a:pt x="343" y="685"/>
                  </a:lnTo>
                  <a:lnTo>
                    <a:pt x="365" y="674"/>
                  </a:lnTo>
                  <a:lnTo>
                    <a:pt x="389" y="666"/>
                  </a:lnTo>
                  <a:lnTo>
                    <a:pt x="414" y="660"/>
                  </a:lnTo>
                  <a:lnTo>
                    <a:pt x="439" y="658"/>
                  </a:lnTo>
                  <a:lnTo>
                    <a:pt x="463" y="655"/>
                  </a:lnTo>
                  <a:lnTo>
                    <a:pt x="469" y="628"/>
                  </a:lnTo>
                  <a:lnTo>
                    <a:pt x="452" y="614"/>
                  </a:lnTo>
                  <a:lnTo>
                    <a:pt x="436" y="600"/>
                  </a:lnTo>
                  <a:lnTo>
                    <a:pt x="422" y="586"/>
                  </a:lnTo>
                  <a:lnTo>
                    <a:pt x="406" y="573"/>
                  </a:lnTo>
                  <a:lnTo>
                    <a:pt x="392" y="559"/>
                  </a:lnTo>
                  <a:lnTo>
                    <a:pt x="381" y="543"/>
                  </a:lnTo>
                  <a:lnTo>
                    <a:pt x="370" y="526"/>
                  </a:lnTo>
                  <a:lnTo>
                    <a:pt x="365" y="507"/>
                  </a:lnTo>
                  <a:lnTo>
                    <a:pt x="354" y="499"/>
                  </a:lnTo>
                  <a:lnTo>
                    <a:pt x="343" y="493"/>
                  </a:lnTo>
                  <a:lnTo>
                    <a:pt x="332" y="485"/>
                  </a:lnTo>
                  <a:lnTo>
                    <a:pt x="321" y="477"/>
                  </a:lnTo>
                  <a:lnTo>
                    <a:pt x="310" y="466"/>
                  </a:lnTo>
                  <a:lnTo>
                    <a:pt x="302" y="458"/>
                  </a:lnTo>
                  <a:lnTo>
                    <a:pt x="296" y="447"/>
                  </a:lnTo>
                  <a:lnTo>
                    <a:pt x="291" y="433"/>
                  </a:lnTo>
                  <a:lnTo>
                    <a:pt x="288" y="422"/>
                  </a:lnTo>
                  <a:lnTo>
                    <a:pt x="288" y="411"/>
                  </a:lnTo>
                  <a:lnTo>
                    <a:pt x="288" y="400"/>
                  </a:lnTo>
                  <a:lnTo>
                    <a:pt x="288" y="389"/>
                  </a:lnTo>
                  <a:lnTo>
                    <a:pt x="288" y="378"/>
                  </a:lnTo>
                  <a:lnTo>
                    <a:pt x="288" y="370"/>
                  </a:lnTo>
                  <a:lnTo>
                    <a:pt x="285" y="359"/>
                  </a:lnTo>
                  <a:lnTo>
                    <a:pt x="280" y="351"/>
                  </a:lnTo>
                  <a:lnTo>
                    <a:pt x="280" y="343"/>
                  </a:lnTo>
                  <a:lnTo>
                    <a:pt x="280" y="332"/>
                  </a:lnTo>
                  <a:lnTo>
                    <a:pt x="280" y="324"/>
                  </a:lnTo>
                  <a:lnTo>
                    <a:pt x="282" y="313"/>
                  </a:lnTo>
                  <a:lnTo>
                    <a:pt x="282" y="302"/>
                  </a:lnTo>
                  <a:lnTo>
                    <a:pt x="282" y="293"/>
                  </a:lnTo>
                  <a:lnTo>
                    <a:pt x="285" y="285"/>
                  </a:lnTo>
                  <a:lnTo>
                    <a:pt x="285" y="274"/>
                  </a:lnTo>
                  <a:lnTo>
                    <a:pt x="282" y="274"/>
                  </a:lnTo>
                  <a:lnTo>
                    <a:pt x="280" y="272"/>
                  </a:lnTo>
                  <a:lnTo>
                    <a:pt x="274" y="272"/>
                  </a:lnTo>
                  <a:lnTo>
                    <a:pt x="271" y="269"/>
                  </a:lnTo>
                  <a:lnTo>
                    <a:pt x="269" y="266"/>
                  </a:lnTo>
                  <a:lnTo>
                    <a:pt x="266" y="263"/>
                  </a:lnTo>
                  <a:lnTo>
                    <a:pt x="266" y="261"/>
                  </a:lnTo>
                  <a:lnTo>
                    <a:pt x="266" y="255"/>
                  </a:lnTo>
                  <a:lnTo>
                    <a:pt x="269" y="230"/>
                  </a:lnTo>
                  <a:lnTo>
                    <a:pt x="274" y="209"/>
                  </a:lnTo>
                  <a:lnTo>
                    <a:pt x="282" y="187"/>
                  </a:lnTo>
                  <a:lnTo>
                    <a:pt x="291" y="167"/>
                  </a:lnTo>
                  <a:lnTo>
                    <a:pt x="304" y="146"/>
                  </a:lnTo>
                  <a:lnTo>
                    <a:pt x="318" y="126"/>
                  </a:lnTo>
                  <a:lnTo>
                    <a:pt x="332" y="110"/>
                  </a:lnTo>
                  <a:lnTo>
                    <a:pt x="345" y="91"/>
                  </a:lnTo>
                  <a:lnTo>
                    <a:pt x="362" y="72"/>
                  </a:lnTo>
                  <a:lnTo>
                    <a:pt x="384" y="61"/>
                  </a:lnTo>
                  <a:lnTo>
                    <a:pt x="403" y="52"/>
                  </a:lnTo>
                  <a:lnTo>
                    <a:pt x="428" y="47"/>
                  </a:lnTo>
                  <a:lnTo>
                    <a:pt x="450" y="42"/>
                  </a:lnTo>
                  <a:lnTo>
                    <a:pt x="474" y="39"/>
                  </a:lnTo>
                  <a:lnTo>
                    <a:pt x="499" y="33"/>
                  </a:lnTo>
                  <a:lnTo>
                    <a:pt x="521" y="28"/>
                  </a:lnTo>
                  <a:lnTo>
                    <a:pt x="532" y="28"/>
                  </a:lnTo>
                  <a:lnTo>
                    <a:pt x="543" y="28"/>
                  </a:lnTo>
                  <a:lnTo>
                    <a:pt x="554" y="28"/>
                  </a:lnTo>
                  <a:lnTo>
                    <a:pt x="565" y="28"/>
                  </a:lnTo>
                  <a:lnTo>
                    <a:pt x="576" y="31"/>
                  </a:lnTo>
                  <a:lnTo>
                    <a:pt x="587" y="33"/>
                  </a:lnTo>
                  <a:lnTo>
                    <a:pt x="595" y="36"/>
                  </a:lnTo>
                  <a:lnTo>
                    <a:pt x="606" y="39"/>
                  </a:lnTo>
                  <a:lnTo>
                    <a:pt x="619" y="33"/>
                  </a:lnTo>
                  <a:lnTo>
                    <a:pt x="633" y="28"/>
                  </a:lnTo>
                  <a:lnTo>
                    <a:pt x="647" y="25"/>
                  </a:lnTo>
                  <a:lnTo>
                    <a:pt x="663" y="25"/>
                  </a:lnTo>
                  <a:lnTo>
                    <a:pt x="680" y="28"/>
                  </a:lnTo>
                  <a:lnTo>
                    <a:pt x="693" y="31"/>
                  </a:lnTo>
                  <a:lnTo>
                    <a:pt x="710" y="36"/>
                  </a:lnTo>
                  <a:lnTo>
                    <a:pt x="724" y="39"/>
                  </a:lnTo>
                  <a:lnTo>
                    <a:pt x="732" y="47"/>
                  </a:lnTo>
                  <a:lnTo>
                    <a:pt x="740" y="52"/>
                  </a:lnTo>
                  <a:lnTo>
                    <a:pt x="751" y="61"/>
                  </a:lnTo>
                  <a:lnTo>
                    <a:pt x="759" y="69"/>
                  </a:lnTo>
                  <a:lnTo>
                    <a:pt x="767" y="77"/>
                  </a:lnTo>
                  <a:lnTo>
                    <a:pt x="776" y="85"/>
                  </a:lnTo>
                  <a:lnTo>
                    <a:pt x="781" y="94"/>
                  </a:lnTo>
                  <a:lnTo>
                    <a:pt x="787" y="104"/>
                  </a:lnTo>
                  <a:lnTo>
                    <a:pt x="795" y="135"/>
                  </a:lnTo>
                  <a:lnTo>
                    <a:pt x="803" y="165"/>
                  </a:lnTo>
                  <a:lnTo>
                    <a:pt x="806" y="198"/>
                  </a:lnTo>
                  <a:lnTo>
                    <a:pt x="806" y="230"/>
                  </a:lnTo>
                  <a:lnTo>
                    <a:pt x="803" y="261"/>
                  </a:lnTo>
                  <a:lnTo>
                    <a:pt x="795" y="293"/>
                  </a:lnTo>
                  <a:lnTo>
                    <a:pt x="787" y="324"/>
                  </a:lnTo>
                  <a:lnTo>
                    <a:pt x="773" y="351"/>
                  </a:lnTo>
                  <a:lnTo>
                    <a:pt x="770" y="356"/>
                  </a:lnTo>
                  <a:lnTo>
                    <a:pt x="765" y="356"/>
                  </a:lnTo>
                  <a:lnTo>
                    <a:pt x="759" y="359"/>
                  </a:lnTo>
                  <a:lnTo>
                    <a:pt x="754" y="359"/>
                  </a:lnTo>
                  <a:lnTo>
                    <a:pt x="751" y="359"/>
                  </a:lnTo>
                  <a:lnTo>
                    <a:pt x="745" y="359"/>
                  </a:lnTo>
                  <a:lnTo>
                    <a:pt x="745" y="365"/>
                  </a:lnTo>
                  <a:lnTo>
                    <a:pt x="745" y="370"/>
                  </a:lnTo>
                  <a:lnTo>
                    <a:pt x="745" y="411"/>
                  </a:lnTo>
                  <a:lnTo>
                    <a:pt x="740" y="452"/>
                  </a:lnTo>
                  <a:lnTo>
                    <a:pt x="729" y="493"/>
                  </a:lnTo>
                  <a:lnTo>
                    <a:pt x="715" y="529"/>
                  </a:lnTo>
                  <a:lnTo>
                    <a:pt x="707" y="548"/>
                  </a:lnTo>
                  <a:lnTo>
                    <a:pt x="696" y="565"/>
                  </a:lnTo>
                  <a:lnTo>
                    <a:pt x="685" y="581"/>
                  </a:lnTo>
                  <a:lnTo>
                    <a:pt x="672" y="595"/>
                  </a:lnTo>
                  <a:lnTo>
                    <a:pt x="658" y="608"/>
                  </a:lnTo>
                  <a:lnTo>
                    <a:pt x="641" y="619"/>
                  </a:lnTo>
                  <a:lnTo>
                    <a:pt x="625" y="630"/>
                  </a:lnTo>
                  <a:lnTo>
                    <a:pt x="606" y="641"/>
                  </a:lnTo>
                  <a:lnTo>
                    <a:pt x="606" y="644"/>
                  </a:lnTo>
                  <a:lnTo>
                    <a:pt x="603" y="647"/>
                  </a:lnTo>
                  <a:lnTo>
                    <a:pt x="603" y="649"/>
                  </a:lnTo>
                  <a:lnTo>
                    <a:pt x="603" y="652"/>
                  </a:lnTo>
                  <a:lnTo>
                    <a:pt x="603" y="655"/>
                  </a:lnTo>
                  <a:lnTo>
                    <a:pt x="603" y="658"/>
                  </a:lnTo>
                  <a:lnTo>
                    <a:pt x="603" y="660"/>
                  </a:lnTo>
                  <a:lnTo>
                    <a:pt x="603" y="663"/>
                  </a:lnTo>
                  <a:lnTo>
                    <a:pt x="617" y="660"/>
                  </a:lnTo>
                  <a:lnTo>
                    <a:pt x="630" y="663"/>
                  </a:lnTo>
                  <a:lnTo>
                    <a:pt x="641" y="663"/>
                  </a:lnTo>
                  <a:lnTo>
                    <a:pt x="655" y="669"/>
                  </a:lnTo>
                  <a:lnTo>
                    <a:pt x="666" y="671"/>
                  </a:lnTo>
                  <a:lnTo>
                    <a:pt x="677" y="677"/>
                  </a:lnTo>
                  <a:lnTo>
                    <a:pt x="688" y="682"/>
                  </a:lnTo>
                  <a:lnTo>
                    <a:pt x="699" y="691"/>
                  </a:lnTo>
                  <a:lnTo>
                    <a:pt x="710" y="696"/>
                  </a:lnTo>
                  <a:lnTo>
                    <a:pt x="718" y="699"/>
                  </a:lnTo>
                  <a:lnTo>
                    <a:pt x="732" y="702"/>
                  </a:lnTo>
                  <a:lnTo>
                    <a:pt x="743" y="702"/>
                  </a:lnTo>
                  <a:lnTo>
                    <a:pt x="754" y="704"/>
                  </a:lnTo>
                  <a:lnTo>
                    <a:pt x="765" y="707"/>
                  </a:lnTo>
                  <a:lnTo>
                    <a:pt x="776" y="712"/>
                  </a:lnTo>
                  <a:lnTo>
                    <a:pt x="784" y="723"/>
                  </a:lnTo>
                  <a:lnTo>
                    <a:pt x="787" y="726"/>
                  </a:lnTo>
                  <a:lnTo>
                    <a:pt x="789" y="732"/>
                  </a:lnTo>
                  <a:lnTo>
                    <a:pt x="789" y="734"/>
                  </a:lnTo>
                  <a:lnTo>
                    <a:pt x="792" y="740"/>
                  </a:lnTo>
                  <a:lnTo>
                    <a:pt x="795" y="743"/>
                  </a:lnTo>
                  <a:lnTo>
                    <a:pt x="798" y="745"/>
                  </a:lnTo>
                  <a:lnTo>
                    <a:pt x="800" y="751"/>
                  </a:lnTo>
                  <a:lnTo>
                    <a:pt x="806" y="754"/>
                  </a:lnTo>
                  <a:lnTo>
                    <a:pt x="817" y="786"/>
                  </a:lnTo>
                  <a:lnTo>
                    <a:pt x="828" y="822"/>
                  </a:lnTo>
                  <a:lnTo>
                    <a:pt x="836" y="858"/>
                  </a:lnTo>
                  <a:lnTo>
                    <a:pt x="841" y="896"/>
                  </a:lnTo>
                  <a:lnTo>
                    <a:pt x="847" y="932"/>
                  </a:lnTo>
                  <a:lnTo>
                    <a:pt x="852" y="970"/>
                  </a:lnTo>
                  <a:lnTo>
                    <a:pt x="855" y="1008"/>
                  </a:lnTo>
                  <a:lnTo>
                    <a:pt x="861" y="1044"/>
                  </a:lnTo>
                  <a:lnTo>
                    <a:pt x="861" y="1052"/>
                  </a:lnTo>
                  <a:lnTo>
                    <a:pt x="861" y="1060"/>
                  </a:lnTo>
                  <a:lnTo>
                    <a:pt x="861" y="1068"/>
                  </a:lnTo>
                  <a:lnTo>
                    <a:pt x="855" y="1077"/>
                  </a:lnTo>
                  <a:lnTo>
                    <a:pt x="852" y="1082"/>
                  </a:lnTo>
                  <a:lnTo>
                    <a:pt x="847" y="1088"/>
                  </a:lnTo>
                  <a:lnTo>
                    <a:pt x="841" y="1096"/>
                  </a:lnTo>
                  <a:lnTo>
                    <a:pt x="836" y="1101"/>
                  </a:lnTo>
                  <a:lnTo>
                    <a:pt x="844" y="1151"/>
                  </a:lnTo>
                  <a:lnTo>
                    <a:pt x="850" y="1137"/>
                  </a:lnTo>
                  <a:lnTo>
                    <a:pt x="855" y="1123"/>
                  </a:lnTo>
                  <a:lnTo>
                    <a:pt x="863" y="1110"/>
                  </a:lnTo>
                  <a:lnTo>
                    <a:pt x="866" y="1096"/>
                  </a:lnTo>
                  <a:lnTo>
                    <a:pt x="872" y="1079"/>
                  </a:lnTo>
                  <a:lnTo>
                    <a:pt x="877" y="1066"/>
                  </a:lnTo>
                  <a:lnTo>
                    <a:pt x="883" y="1049"/>
                  </a:lnTo>
                  <a:lnTo>
                    <a:pt x="885" y="1033"/>
                  </a:lnTo>
                  <a:lnTo>
                    <a:pt x="883" y="1016"/>
                  </a:lnTo>
                  <a:lnTo>
                    <a:pt x="883" y="1003"/>
                  </a:lnTo>
                  <a:lnTo>
                    <a:pt x="885" y="986"/>
                  </a:lnTo>
                  <a:lnTo>
                    <a:pt x="888" y="973"/>
                  </a:lnTo>
                  <a:lnTo>
                    <a:pt x="893" y="956"/>
                  </a:lnTo>
                  <a:lnTo>
                    <a:pt x="896" y="943"/>
                  </a:lnTo>
                  <a:lnTo>
                    <a:pt x="899" y="926"/>
                  </a:lnTo>
                  <a:lnTo>
                    <a:pt x="902" y="910"/>
                  </a:lnTo>
                  <a:lnTo>
                    <a:pt x="907" y="880"/>
                  </a:lnTo>
                  <a:lnTo>
                    <a:pt x="913" y="852"/>
                  </a:lnTo>
                  <a:lnTo>
                    <a:pt x="921" y="822"/>
                  </a:lnTo>
                  <a:lnTo>
                    <a:pt x="926" y="795"/>
                  </a:lnTo>
                  <a:lnTo>
                    <a:pt x="935" y="764"/>
                  </a:lnTo>
                  <a:lnTo>
                    <a:pt x="943" y="737"/>
                  </a:lnTo>
                  <a:lnTo>
                    <a:pt x="951" y="710"/>
                  </a:lnTo>
                  <a:lnTo>
                    <a:pt x="956" y="680"/>
                  </a:lnTo>
                  <a:lnTo>
                    <a:pt x="965" y="671"/>
                  </a:lnTo>
                  <a:lnTo>
                    <a:pt x="973" y="666"/>
                  </a:lnTo>
                  <a:lnTo>
                    <a:pt x="981" y="660"/>
                  </a:lnTo>
                  <a:lnTo>
                    <a:pt x="992" y="658"/>
                  </a:lnTo>
                  <a:lnTo>
                    <a:pt x="1000" y="655"/>
                  </a:lnTo>
                  <a:lnTo>
                    <a:pt x="1011" y="652"/>
                  </a:lnTo>
                  <a:lnTo>
                    <a:pt x="1020" y="647"/>
                  </a:lnTo>
                  <a:lnTo>
                    <a:pt x="1028" y="644"/>
                  </a:lnTo>
                  <a:lnTo>
                    <a:pt x="1028" y="641"/>
                  </a:lnTo>
                  <a:lnTo>
                    <a:pt x="1028" y="639"/>
                  </a:lnTo>
                  <a:lnTo>
                    <a:pt x="1028" y="636"/>
                  </a:lnTo>
                  <a:lnTo>
                    <a:pt x="1025" y="636"/>
                  </a:lnTo>
                  <a:lnTo>
                    <a:pt x="1022" y="633"/>
                  </a:lnTo>
                  <a:lnTo>
                    <a:pt x="1003" y="630"/>
                  </a:lnTo>
                  <a:lnTo>
                    <a:pt x="981" y="628"/>
                  </a:lnTo>
                  <a:lnTo>
                    <a:pt x="965" y="622"/>
                  </a:lnTo>
                  <a:lnTo>
                    <a:pt x="946" y="617"/>
                  </a:lnTo>
                  <a:lnTo>
                    <a:pt x="929" y="606"/>
                  </a:lnTo>
                  <a:lnTo>
                    <a:pt x="913" y="595"/>
                  </a:lnTo>
                  <a:lnTo>
                    <a:pt x="902" y="581"/>
                  </a:lnTo>
                  <a:lnTo>
                    <a:pt x="888" y="567"/>
                  </a:lnTo>
                  <a:lnTo>
                    <a:pt x="880" y="551"/>
                  </a:lnTo>
                  <a:lnTo>
                    <a:pt x="872" y="534"/>
                  </a:lnTo>
                  <a:lnTo>
                    <a:pt x="866" y="515"/>
                  </a:lnTo>
                  <a:lnTo>
                    <a:pt x="861" y="499"/>
                  </a:lnTo>
                  <a:lnTo>
                    <a:pt x="852" y="463"/>
                  </a:lnTo>
                  <a:lnTo>
                    <a:pt x="850" y="428"/>
                  </a:lnTo>
                  <a:lnTo>
                    <a:pt x="850" y="389"/>
                  </a:lnTo>
                  <a:lnTo>
                    <a:pt x="852" y="354"/>
                  </a:lnTo>
                  <a:lnTo>
                    <a:pt x="855" y="315"/>
                  </a:lnTo>
                  <a:lnTo>
                    <a:pt x="861" y="277"/>
                  </a:lnTo>
                  <a:lnTo>
                    <a:pt x="866" y="255"/>
                  </a:lnTo>
                  <a:lnTo>
                    <a:pt x="874" y="233"/>
                  </a:lnTo>
                  <a:lnTo>
                    <a:pt x="883" y="214"/>
                  </a:lnTo>
                  <a:lnTo>
                    <a:pt x="891" y="192"/>
                  </a:lnTo>
                  <a:lnTo>
                    <a:pt x="902" y="173"/>
                  </a:lnTo>
                  <a:lnTo>
                    <a:pt x="913" y="154"/>
                  </a:lnTo>
                  <a:lnTo>
                    <a:pt x="926" y="135"/>
                  </a:lnTo>
                  <a:lnTo>
                    <a:pt x="943" y="118"/>
                  </a:lnTo>
                  <a:lnTo>
                    <a:pt x="943" y="115"/>
                  </a:lnTo>
                  <a:lnTo>
                    <a:pt x="943" y="113"/>
                  </a:lnTo>
                  <a:lnTo>
                    <a:pt x="940" y="110"/>
                  </a:lnTo>
                  <a:lnTo>
                    <a:pt x="940" y="107"/>
                  </a:lnTo>
                  <a:lnTo>
                    <a:pt x="940" y="104"/>
                  </a:lnTo>
                  <a:lnTo>
                    <a:pt x="940" y="102"/>
                  </a:lnTo>
                  <a:lnTo>
                    <a:pt x="940" y="99"/>
                  </a:lnTo>
                  <a:lnTo>
                    <a:pt x="943" y="94"/>
                  </a:lnTo>
                  <a:lnTo>
                    <a:pt x="959" y="74"/>
                  </a:lnTo>
                  <a:lnTo>
                    <a:pt x="981" y="61"/>
                  </a:lnTo>
                  <a:lnTo>
                    <a:pt x="1000" y="47"/>
                  </a:lnTo>
                  <a:lnTo>
                    <a:pt x="1025" y="36"/>
                  </a:lnTo>
                  <a:lnTo>
                    <a:pt x="1047" y="28"/>
                  </a:lnTo>
                  <a:lnTo>
                    <a:pt x="1072" y="20"/>
                  </a:lnTo>
                  <a:lnTo>
                    <a:pt x="1094" y="14"/>
                  </a:lnTo>
                  <a:lnTo>
                    <a:pt x="1118" y="6"/>
                  </a:lnTo>
                  <a:lnTo>
                    <a:pt x="1132" y="3"/>
                  </a:lnTo>
                  <a:lnTo>
                    <a:pt x="1148" y="3"/>
                  </a:lnTo>
                  <a:lnTo>
                    <a:pt x="1165" y="3"/>
                  </a:lnTo>
                  <a:lnTo>
                    <a:pt x="1178" y="6"/>
                  </a:lnTo>
                  <a:lnTo>
                    <a:pt x="1195" y="9"/>
                  </a:lnTo>
                  <a:lnTo>
                    <a:pt x="1209" y="14"/>
                  </a:lnTo>
                  <a:lnTo>
                    <a:pt x="1222" y="20"/>
                  </a:lnTo>
                  <a:lnTo>
                    <a:pt x="1233" y="28"/>
                  </a:lnTo>
                  <a:lnTo>
                    <a:pt x="1261" y="28"/>
                  </a:lnTo>
                  <a:lnTo>
                    <a:pt x="1285" y="25"/>
                  </a:lnTo>
                  <a:lnTo>
                    <a:pt x="1313" y="28"/>
                  </a:lnTo>
                  <a:lnTo>
                    <a:pt x="1337" y="31"/>
                  </a:lnTo>
                  <a:lnTo>
                    <a:pt x="1362" y="39"/>
                  </a:lnTo>
                  <a:lnTo>
                    <a:pt x="1387" y="50"/>
                  </a:lnTo>
                  <a:lnTo>
                    <a:pt x="1409" y="63"/>
                  </a:lnTo>
                  <a:lnTo>
                    <a:pt x="1428" y="83"/>
                  </a:lnTo>
                  <a:lnTo>
                    <a:pt x="1442" y="102"/>
                  </a:lnTo>
                  <a:lnTo>
                    <a:pt x="1450" y="118"/>
                  </a:lnTo>
                  <a:lnTo>
                    <a:pt x="1458" y="140"/>
                  </a:lnTo>
                  <a:lnTo>
                    <a:pt x="1463" y="159"/>
                  </a:lnTo>
                  <a:lnTo>
                    <a:pt x="1466" y="181"/>
                  </a:lnTo>
                  <a:lnTo>
                    <a:pt x="1469" y="203"/>
                  </a:lnTo>
                  <a:lnTo>
                    <a:pt x="1474" y="225"/>
                  </a:lnTo>
                  <a:lnTo>
                    <a:pt x="1477" y="244"/>
                  </a:lnTo>
                  <a:lnTo>
                    <a:pt x="1480" y="269"/>
                  </a:lnTo>
                  <a:lnTo>
                    <a:pt x="1480" y="291"/>
                  </a:lnTo>
                  <a:lnTo>
                    <a:pt x="1480" y="315"/>
                  </a:lnTo>
                  <a:lnTo>
                    <a:pt x="1480" y="340"/>
                  </a:lnTo>
                  <a:lnTo>
                    <a:pt x="1483" y="362"/>
                  </a:lnTo>
                  <a:lnTo>
                    <a:pt x="1483" y="384"/>
                  </a:lnTo>
                  <a:lnTo>
                    <a:pt x="1483" y="408"/>
                  </a:lnTo>
                  <a:lnTo>
                    <a:pt x="1480" y="430"/>
                  </a:lnTo>
                  <a:lnTo>
                    <a:pt x="1477" y="458"/>
                  </a:lnTo>
                  <a:lnTo>
                    <a:pt x="1472" y="482"/>
                  </a:lnTo>
                  <a:lnTo>
                    <a:pt x="1466" y="507"/>
                  </a:lnTo>
                  <a:lnTo>
                    <a:pt x="1458" y="529"/>
                  </a:lnTo>
                  <a:lnTo>
                    <a:pt x="1447" y="551"/>
                  </a:lnTo>
                  <a:lnTo>
                    <a:pt x="1433" y="573"/>
                  </a:lnTo>
                  <a:lnTo>
                    <a:pt x="1420" y="595"/>
                  </a:lnTo>
                  <a:lnTo>
                    <a:pt x="1403" y="614"/>
                  </a:lnTo>
                  <a:lnTo>
                    <a:pt x="1392" y="622"/>
                  </a:lnTo>
                  <a:lnTo>
                    <a:pt x="1384" y="628"/>
                  </a:lnTo>
                  <a:lnTo>
                    <a:pt x="1376" y="633"/>
                  </a:lnTo>
                  <a:lnTo>
                    <a:pt x="1365" y="636"/>
                  </a:lnTo>
                  <a:lnTo>
                    <a:pt x="1354" y="639"/>
                  </a:lnTo>
                  <a:lnTo>
                    <a:pt x="1346" y="641"/>
                  </a:lnTo>
                  <a:lnTo>
                    <a:pt x="1335" y="644"/>
                  </a:lnTo>
                  <a:lnTo>
                    <a:pt x="1324" y="647"/>
                  </a:lnTo>
                  <a:lnTo>
                    <a:pt x="1315" y="652"/>
                  </a:lnTo>
                  <a:lnTo>
                    <a:pt x="1321" y="655"/>
                  </a:lnTo>
                  <a:lnTo>
                    <a:pt x="1324" y="655"/>
                  </a:lnTo>
                  <a:lnTo>
                    <a:pt x="1329" y="658"/>
                  </a:lnTo>
                  <a:lnTo>
                    <a:pt x="1335" y="658"/>
                  </a:lnTo>
                  <a:lnTo>
                    <a:pt x="1343" y="658"/>
                  </a:lnTo>
                  <a:lnTo>
                    <a:pt x="1348" y="658"/>
                  </a:lnTo>
                  <a:lnTo>
                    <a:pt x="1354" y="660"/>
                  </a:lnTo>
                  <a:lnTo>
                    <a:pt x="1359" y="663"/>
                  </a:lnTo>
                  <a:lnTo>
                    <a:pt x="1368" y="666"/>
                  </a:lnTo>
                  <a:lnTo>
                    <a:pt x="1376" y="669"/>
                  </a:lnTo>
                  <a:lnTo>
                    <a:pt x="1384" y="669"/>
                  </a:lnTo>
                  <a:lnTo>
                    <a:pt x="1392" y="671"/>
                  </a:lnTo>
                  <a:lnTo>
                    <a:pt x="1400" y="674"/>
                  </a:lnTo>
                  <a:lnTo>
                    <a:pt x="1406" y="677"/>
                  </a:lnTo>
                  <a:lnTo>
                    <a:pt x="1411" y="685"/>
                  </a:lnTo>
                  <a:lnTo>
                    <a:pt x="1417" y="693"/>
                  </a:lnTo>
                  <a:lnTo>
                    <a:pt x="1431" y="704"/>
                  </a:lnTo>
                  <a:lnTo>
                    <a:pt x="1439" y="718"/>
                  </a:lnTo>
                  <a:lnTo>
                    <a:pt x="1447" y="732"/>
                  </a:lnTo>
                  <a:lnTo>
                    <a:pt x="1452" y="748"/>
                  </a:lnTo>
                  <a:lnTo>
                    <a:pt x="1455" y="764"/>
                  </a:lnTo>
                  <a:lnTo>
                    <a:pt x="1458" y="784"/>
                  </a:lnTo>
                  <a:lnTo>
                    <a:pt x="1463" y="800"/>
                  </a:lnTo>
                  <a:lnTo>
                    <a:pt x="1466" y="817"/>
                  </a:lnTo>
                  <a:lnTo>
                    <a:pt x="1472" y="841"/>
                  </a:lnTo>
                  <a:lnTo>
                    <a:pt x="1477" y="866"/>
                  </a:lnTo>
                  <a:lnTo>
                    <a:pt x="1483" y="888"/>
                  </a:lnTo>
                  <a:lnTo>
                    <a:pt x="1488" y="912"/>
                  </a:lnTo>
                  <a:lnTo>
                    <a:pt x="1494" y="937"/>
                  </a:lnTo>
                  <a:lnTo>
                    <a:pt x="1499" y="962"/>
                  </a:lnTo>
                  <a:lnTo>
                    <a:pt x="1502" y="986"/>
                  </a:lnTo>
                  <a:lnTo>
                    <a:pt x="1502" y="1014"/>
                  </a:lnTo>
                  <a:lnTo>
                    <a:pt x="1496" y="1019"/>
                  </a:lnTo>
                  <a:lnTo>
                    <a:pt x="1491" y="1027"/>
                  </a:lnTo>
                  <a:lnTo>
                    <a:pt x="1488" y="1033"/>
                  </a:lnTo>
                  <a:lnTo>
                    <a:pt x="1483" y="1041"/>
                  </a:lnTo>
                  <a:lnTo>
                    <a:pt x="1480" y="1049"/>
                  </a:lnTo>
                  <a:lnTo>
                    <a:pt x="1480" y="1055"/>
                  </a:lnTo>
                  <a:lnTo>
                    <a:pt x="1483" y="1063"/>
                  </a:lnTo>
                  <a:lnTo>
                    <a:pt x="1488" y="1071"/>
                  </a:lnTo>
                  <a:lnTo>
                    <a:pt x="1488" y="1077"/>
                  </a:lnTo>
                  <a:lnTo>
                    <a:pt x="1491" y="1079"/>
                  </a:lnTo>
                  <a:lnTo>
                    <a:pt x="1491" y="1085"/>
                  </a:lnTo>
                  <a:lnTo>
                    <a:pt x="1494" y="1088"/>
                  </a:lnTo>
                  <a:lnTo>
                    <a:pt x="1496" y="1093"/>
                  </a:lnTo>
                  <a:lnTo>
                    <a:pt x="1496" y="1099"/>
                  </a:lnTo>
                  <a:lnTo>
                    <a:pt x="1499" y="1101"/>
                  </a:lnTo>
                  <a:lnTo>
                    <a:pt x="1502" y="1107"/>
                  </a:lnTo>
                  <a:lnTo>
                    <a:pt x="1505" y="1099"/>
                  </a:lnTo>
                  <a:lnTo>
                    <a:pt x="1510" y="1090"/>
                  </a:lnTo>
                  <a:lnTo>
                    <a:pt x="1515" y="1082"/>
                  </a:lnTo>
                  <a:lnTo>
                    <a:pt x="1518" y="1074"/>
                  </a:lnTo>
                  <a:lnTo>
                    <a:pt x="1524" y="1066"/>
                  </a:lnTo>
                  <a:lnTo>
                    <a:pt x="1529" y="1058"/>
                  </a:lnTo>
                  <a:lnTo>
                    <a:pt x="1532" y="1049"/>
                  </a:lnTo>
                  <a:lnTo>
                    <a:pt x="1535" y="1041"/>
                  </a:lnTo>
                  <a:lnTo>
                    <a:pt x="1521" y="1022"/>
                  </a:lnTo>
                  <a:lnTo>
                    <a:pt x="1524" y="1000"/>
                  </a:lnTo>
                  <a:lnTo>
                    <a:pt x="1529" y="978"/>
                  </a:lnTo>
                  <a:lnTo>
                    <a:pt x="1535" y="956"/>
                  </a:lnTo>
                  <a:lnTo>
                    <a:pt x="1537" y="934"/>
                  </a:lnTo>
                  <a:lnTo>
                    <a:pt x="1543" y="915"/>
                  </a:lnTo>
                  <a:lnTo>
                    <a:pt x="1546" y="893"/>
                  </a:lnTo>
                  <a:lnTo>
                    <a:pt x="1551" y="871"/>
                  </a:lnTo>
                  <a:lnTo>
                    <a:pt x="1559" y="852"/>
                  </a:lnTo>
                  <a:lnTo>
                    <a:pt x="1562" y="838"/>
                  </a:lnTo>
                  <a:lnTo>
                    <a:pt x="1565" y="825"/>
                  </a:lnTo>
                  <a:lnTo>
                    <a:pt x="1568" y="811"/>
                  </a:lnTo>
                  <a:lnTo>
                    <a:pt x="1570" y="797"/>
                  </a:lnTo>
                  <a:lnTo>
                    <a:pt x="1573" y="786"/>
                  </a:lnTo>
                  <a:lnTo>
                    <a:pt x="1579" y="773"/>
                  </a:lnTo>
                  <a:lnTo>
                    <a:pt x="1581" y="759"/>
                  </a:lnTo>
                  <a:lnTo>
                    <a:pt x="1584" y="748"/>
                  </a:lnTo>
                  <a:lnTo>
                    <a:pt x="1589" y="740"/>
                  </a:lnTo>
                  <a:lnTo>
                    <a:pt x="1592" y="732"/>
                  </a:lnTo>
                  <a:lnTo>
                    <a:pt x="1595" y="726"/>
                  </a:lnTo>
                  <a:lnTo>
                    <a:pt x="1600" y="718"/>
                  </a:lnTo>
                  <a:lnTo>
                    <a:pt x="1603" y="712"/>
                  </a:lnTo>
                  <a:lnTo>
                    <a:pt x="1609" y="707"/>
                  </a:lnTo>
                  <a:lnTo>
                    <a:pt x="1614" y="699"/>
                  </a:lnTo>
                  <a:lnTo>
                    <a:pt x="1622" y="693"/>
                  </a:lnTo>
                  <a:lnTo>
                    <a:pt x="1636" y="691"/>
                  </a:lnTo>
                  <a:lnTo>
                    <a:pt x="1653" y="688"/>
                  </a:lnTo>
                  <a:lnTo>
                    <a:pt x="1666" y="685"/>
                  </a:lnTo>
                  <a:lnTo>
                    <a:pt x="1680" y="680"/>
                  </a:lnTo>
                  <a:lnTo>
                    <a:pt x="1696" y="677"/>
                  </a:lnTo>
                  <a:lnTo>
                    <a:pt x="1710" y="671"/>
                  </a:lnTo>
                  <a:lnTo>
                    <a:pt x="1724" y="669"/>
                  </a:lnTo>
                  <a:lnTo>
                    <a:pt x="1740" y="666"/>
                  </a:lnTo>
                  <a:lnTo>
                    <a:pt x="1740" y="658"/>
                  </a:lnTo>
                  <a:lnTo>
                    <a:pt x="1743" y="647"/>
                  </a:lnTo>
                  <a:lnTo>
                    <a:pt x="1743" y="636"/>
                  </a:lnTo>
                  <a:lnTo>
                    <a:pt x="1743" y="625"/>
                  </a:lnTo>
                  <a:lnTo>
                    <a:pt x="1743" y="614"/>
                  </a:lnTo>
                  <a:lnTo>
                    <a:pt x="1743" y="606"/>
                  </a:lnTo>
                  <a:lnTo>
                    <a:pt x="1737" y="597"/>
                  </a:lnTo>
                  <a:lnTo>
                    <a:pt x="1732" y="589"/>
                  </a:lnTo>
                  <a:lnTo>
                    <a:pt x="1716" y="581"/>
                  </a:lnTo>
                  <a:lnTo>
                    <a:pt x="1705" y="570"/>
                  </a:lnTo>
                  <a:lnTo>
                    <a:pt x="1694" y="556"/>
                  </a:lnTo>
                  <a:lnTo>
                    <a:pt x="1685" y="543"/>
                  </a:lnTo>
                  <a:lnTo>
                    <a:pt x="1677" y="529"/>
                  </a:lnTo>
                  <a:lnTo>
                    <a:pt x="1672" y="513"/>
                  </a:lnTo>
                  <a:lnTo>
                    <a:pt x="1666" y="499"/>
                  </a:lnTo>
                  <a:lnTo>
                    <a:pt x="1661" y="482"/>
                  </a:lnTo>
                  <a:lnTo>
                    <a:pt x="1658" y="474"/>
                  </a:lnTo>
                  <a:lnTo>
                    <a:pt x="1658" y="466"/>
                  </a:lnTo>
                  <a:lnTo>
                    <a:pt x="1658" y="458"/>
                  </a:lnTo>
                  <a:lnTo>
                    <a:pt x="1655" y="450"/>
                  </a:lnTo>
                  <a:lnTo>
                    <a:pt x="1655" y="441"/>
                  </a:lnTo>
                  <a:lnTo>
                    <a:pt x="1653" y="433"/>
                  </a:lnTo>
                  <a:lnTo>
                    <a:pt x="1653" y="425"/>
                  </a:lnTo>
                  <a:lnTo>
                    <a:pt x="1650" y="417"/>
                  </a:lnTo>
                  <a:lnTo>
                    <a:pt x="1644" y="417"/>
                  </a:lnTo>
                  <a:lnTo>
                    <a:pt x="1642" y="419"/>
                  </a:lnTo>
                  <a:lnTo>
                    <a:pt x="1636" y="419"/>
                  </a:lnTo>
                  <a:lnTo>
                    <a:pt x="1633" y="419"/>
                  </a:lnTo>
                  <a:lnTo>
                    <a:pt x="1628" y="419"/>
                  </a:lnTo>
                  <a:lnTo>
                    <a:pt x="1625" y="419"/>
                  </a:lnTo>
                  <a:lnTo>
                    <a:pt x="1620" y="417"/>
                  </a:lnTo>
                  <a:lnTo>
                    <a:pt x="1617" y="411"/>
                  </a:lnTo>
                  <a:lnTo>
                    <a:pt x="1611" y="400"/>
                  </a:lnTo>
                  <a:lnTo>
                    <a:pt x="1606" y="387"/>
                  </a:lnTo>
                  <a:lnTo>
                    <a:pt x="1603" y="376"/>
                  </a:lnTo>
                  <a:lnTo>
                    <a:pt x="1603" y="362"/>
                  </a:lnTo>
                  <a:lnTo>
                    <a:pt x="1603" y="348"/>
                  </a:lnTo>
                  <a:lnTo>
                    <a:pt x="1606" y="335"/>
                  </a:lnTo>
                  <a:lnTo>
                    <a:pt x="1606" y="318"/>
                  </a:lnTo>
                  <a:lnTo>
                    <a:pt x="1609" y="307"/>
                  </a:lnTo>
                  <a:lnTo>
                    <a:pt x="1617" y="299"/>
                  </a:lnTo>
                  <a:lnTo>
                    <a:pt x="1617" y="293"/>
                  </a:lnTo>
                  <a:lnTo>
                    <a:pt x="1617" y="288"/>
                  </a:lnTo>
                  <a:lnTo>
                    <a:pt x="1614" y="280"/>
                  </a:lnTo>
                  <a:lnTo>
                    <a:pt x="1609" y="274"/>
                  </a:lnTo>
                  <a:lnTo>
                    <a:pt x="1606" y="266"/>
                  </a:lnTo>
                  <a:lnTo>
                    <a:pt x="1600" y="261"/>
                  </a:lnTo>
                  <a:lnTo>
                    <a:pt x="1598" y="252"/>
                  </a:lnTo>
                  <a:lnTo>
                    <a:pt x="1598" y="244"/>
                  </a:lnTo>
                  <a:lnTo>
                    <a:pt x="1598" y="236"/>
                  </a:lnTo>
                  <a:lnTo>
                    <a:pt x="1592" y="230"/>
                  </a:lnTo>
                  <a:lnTo>
                    <a:pt x="1589" y="225"/>
                  </a:lnTo>
                  <a:lnTo>
                    <a:pt x="1584" y="217"/>
                  </a:lnTo>
                  <a:lnTo>
                    <a:pt x="1581" y="211"/>
                  </a:lnTo>
                  <a:lnTo>
                    <a:pt x="1581" y="203"/>
                  </a:lnTo>
                  <a:lnTo>
                    <a:pt x="1584" y="195"/>
                  </a:lnTo>
                  <a:lnTo>
                    <a:pt x="1592" y="187"/>
                  </a:lnTo>
                  <a:lnTo>
                    <a:pt x="1598" y="176"/>
                  </a:lnTo>
                  <a:lnTo>
                    <a:pt x="1600" y="167"/>
                  </a:lnTo>
                  <a:lnTo>
                    <a:pt x="1600" y="157"/>
                  </a:lnTo>
                  <a:lnTo>
                    <a:pt x="1603" y="146"/>
                  </a:lnTo>
                  <a:lnTo>
                    <a:pt x="1606" y="135"/>
                  </a:lnTo>
                  <a:lnTo>
                    <a:pt x="1611" y="126"/>
                  </a:lnTo>
                  <a:lnTo>
                    <a:pt x="1620" y="118"/>
                  </a:lnTo>
                  <a:lnTo>
                    <a:pt x="1622" y="107"/>
                  </a:lnTo>
                  <a:lnTo>
                    <a:pt x="1628" y="99"/>
                  </a:lnTo>
                  <a:lnTo>
                    <a:pt x="1636" y="91"/>
                  </a:lnTo>
                  <a:lnTo>
                    <a:pt x="1644" y="88"/>
                  </a:lnTo>
                  <a:lnTo>
                    <a:pt x="1653" y="83"/>
                  </a:lnTo>
                  <a:lnTo>
                    <a:pt x="1661" y="77"/>
                  </a:lnTo>
                  <a:lnTo>
                    <a:pt x="1669" y="69"/>
                  </a:lnTo>
                  <a:lnTo>
                    <a:pt x="1672" y="61"/>
                  </a:lnTo>
                  <a:lnTo>
                    <a:pt x="1691" y="44"/>
                  </a:lnTo>
                  <a:lnTo>
                    <a:pt x="1713" y="33"/>
                  </a:lnTo>
                  <a:lnTo>
                    <a:pt x="1735" y="22"/>
                  </a:lnTo>
                  <a:lnTo>
                    <a:pt x="1759" y="17"/>
                  </a:lnTo>
                  <a:lnTo>
                    <a:pt x="1784" y="11"/>
                  </a:lnTo>
                  <a:lnTo>
                    <a:pt x="1809" y="11"/>
                  </a:lnTo>
                  <a:lnTo>
                    <a:pt x="1833" y="14"/>
                  </a:lnTo>
                  <a:lnTo>
                    <a:pt x="1858" y="22"/>
                  </a:lnTo>
                  <a:lnTo>
                    <a:pt x="1869" y="17"/>
                  </a:lnTo>
                  <a:lnTo>
                    <a:pt x="1880" y="11"/>
                  </a:lnTo>
                  <a:lnTo>
                    <a:pt x="1894" y="9"/>
                  </a:lnTo>
                  <a:lnTo>
                    <a:pt x="1905" y="6"/>
                  </a:lnTo>
                  <a:lnTo>
                    <a:pt x="1918" y="6"/>
                  </a:lnTo>
                  <a:lnTo>
                    <a:pt x="1929" y="6"/>
                  </a:lnTo>
                  <a:lnTo>
                    <a:pt x="1943" y="9"/>
                  </a:lnTo>
                  <a:lnTo>
                    <a:pt x="1954" y="11"/>
                  </a:lnTo>
                  <a:lnTo>
                    <a:pt x="1959" y="22"/>
                  </a:lnTo>
                  <a:lnTo>
                    <a:pt x="1968" y="31"/>
                  </a:lnTo>
                  <a:lnTo>
                    <a:pt x="1979" y="36"/>
                  </a:lnTo>
                  <a:lnTo>
                    <a:pt x="1987" y="42"/>
                  </a:lnTo>
                  <a:lnTo>
                    <a:pt x="1998" y="44"/>
                  </a:lnTo>
                  <a:lnTo>
                    <a:pt x="2006" y="52"/>
                  </a:lnTo>
                  <a:lnTo>
                    <a:pt x="2014" y="61"/>
                  </a:lnTo>
                  <a:lnTo>
                    <a:pt x="2017" y="74"/>
                  </a:lnTo>
                  <a:lnTo>
                    <a:pt x="2017" y="83"/>
                  </a:lnTo>
                  <a:lnTo>
                    <a:pt x="2020" y="88"/>
                  </a:lnTo>
                  <a:lnTo>
                    <a:pt x="2025" y="94"/>
                  </a:lnTo>
                  <a:lnTo>
                    <a:pt x="2031" y="96"/>
                  </a:lnTo>
                  <a:lnTo>
                    <a:pt x="2039" y="102"/>
                  </a:lnTo>
                  <a:lnTo>
                    <a:pt x="2047" y="104"/>
                  </a:lnTo>
                  <a:lnTo>
                    <a:pt x="2053" y="110"/>
                  </a:lnTo>
                  <a:lnTo>
                    <a:pt x="2058" y="118"/>
                  </a:lnTo>
                  <a:lnTo>
                    <a:pt x="2061" y="129"/>
                  </a:lnTo>
                  <a:lnTo>
                    <a:pt x="2061" y="137"/>
                  </a:lnTo>
                  <a:lnTo>
                    <a:pt x="2058" y="146"/>
                  </a:lnTo>
                  <a:lnTo>
                    <a:pt x="2058" y="157"/>
                  </a:lnTo>
                  <a:lnTo>
                    <a:pt x="2055" y="165"/>
                  </a:lnTo>
                  <a:lnTo>
                    <a:pt x="2058" y="173"/>
                  </a:lnTo>
                  <a:lnTo>
                    <a:pt x="2064" y="178"/>
                  </a:lnTo>
                  <a:lnTo>
                    <a:pt x="2072" y="187"/>
                  </a:lnTo>
                  <a:lnTo>
                    <a:pt x="2075" y="211"/>
                  </a:lnTo>
                  <a:lnTo>
                    <a:pt x="2075" y="236"/>
                  </a:lnTo>
                  <a:lnTo>
                    <a:pt x="2077" y="263"/>
                  </a:lnTo>
                  <a:lnTo>
                    <a:pt x="2075" y="288"/>
                  </a:lnTo>
                  <a:lnTo>
                    <a:pt x="2072" y="313"/>
                  </a:lnTo>
                  <a:lnTo>
                    <a:pt x="2061" y="335"/>
                  </a:lnTo>
                  <a:lnTo>
                    <a:pt x="2055" y="345"/>
                  </a:lnTo>
                  <a:lnTo>
                    <a:pt x="2047" y="354"/>
                  </a:lnTo>
                  <a:lnTo>
                    <a:pt x="2036" y="362"/>
                  </a:lnTo>
                  <a:lnTo>
                    <a:pt x="2022" y="367"/>
                  </a:lnTo>
                  <a:lnTo>
                    <a:pt x="2020" y="367"/>
                  </a:lnTo>
                  <a:lnTo>
                    <a:pt x="2014" y="367"/>
                  </a:lnTo>
                  <a:lnTo>
                    <a:pt x="2011" y="367"/>
                  </a:lnTo>
                  <a:lnTo>
                    <a:pt x="2006" y="370"/>
                  </a:lnTo>
                  <a:lnTo>
                    <a:pt x="2003" y="373"/>
                  </a:lnTo>
                  <a:lnTo>
                    <a:pt x="1998" y="376"/>
                  </a:lnTo>
                  <a:lnTo>
                    <a:pt x="1995" y="378"/>
                  </a:lnTo>
                  <a:lnTo>
                    <a:pt x="1990" y="378"/>
                  </a:lnTo>
                  <a:lnTo>
                    <a:pt x="1987" y="398"/>
                  </a:lnTo>
                  <a:lnTo>
                    <a:pt x="1981" y="414"/>
                  </a:lnTo>
                  <a:lnTo>
                    <a:pt x="1976" y="430"/>
                  </a:lnTo>
                  <a:lnTo>
                    <a:pt x="1970" y="447"/>
                  </a:lnTo>
                  <a:lnTo>
                    <a:pt x="1962" y="463"/>
                  </a:lnTo>
                  <a:lnTo>
                    <a:pt x="1957" y="480"/>
                  </a:lnTo>
                  <a:lnTo>
                    <a:pt x="1948" y="493"/>
                  </a:lnTo>
                  <a:lnTo>
                    <a:pt x="1940" y="510"/>
                  </a:lnTo>
                  <a:lnTo>
                    <a:pt x="1937" y="518"/>
                  </a:lnTo>
                  <a:lnTo>
                    <a:pt x="1932" y="526"/>
                  </a:lnTo>
                  <a:lnTo>
                    <a:pt x="1927" y="534"/>
                  </a:lnTo>
                  <a:lnTo>
                    <a:pt x="1921" y="543"/>
                  </a:lnTo>
                  <a:lnTo>
                    <a:pt x="1913" y="548"/>
                  </a:lnTo>
                  <a:lnTo>
                    <a:pt x="1907" y="556"/>
                  </a:lnTo>
                  <a:lnTo>
                    <a:pt x="1899" y="562"/>
                  </a:lnTo>
                  <a:lnTo>
                    <a:pt x="1894" y="567"/>
                  </a:lnTo>
                  <a:lnTo>
                    <a:pt x="1891" y="581"/>
                  </a:lnTo>
                  <a:lnTo>
                    <a:pt x="1891" y="592"/>
                  </a:lnTo>
                  <a:lnTo>
                    <a:pt x="1888" y="606"/>
                  </a:lnTo>
                  <a:lnTo>
                    <a:pt x="1885" y="619"/>
                  </a:lnTo>
                  <a:lnTo>
                    <a:pt x="1885" y="630"/>
                  </a:lnTo>
                  <a:lnTo>
                    <a:pt x="1883" y="644"/>
                  </a:lnTo>
                  <a:lnTo>
                    <a:pt x="1883" y="655"/>
                  </a:lnTo>
                  <a:lnTo>
                    <a:pt x="1883" y="669"/>
                  </a:lnTo>
                  <a:lnTo>
                    <a:pt x="1902" y="669"/>
                  </a:lnTo>
                  <a:lnTo>
                    <a:pt x="1918" y="671"/>
                  </a:lnTo>
                  <a:lnTo>
                    <a:pt x="1935" y="677"/>
                  </a:lnTo>
                  <a:lnTo>
                    <a:pt x="1954" y="682"/>
                  </a:lnTo>
                  <a:lnTo>
                    <a:pt x="1970" y="688"/>
                  </a:lnTo>
                  <a:lnTo>
                    <a:pt x="1987" y="693"/>
                  </a:lnTo>
                  <a:lnTo>
                    <a:pt x="2003" y="699"/>
                  </a:lnTo>
                  <a:lnTo>
                    <a:pt x="2020" y="704"/>
                  </a:lnTo>
                  <a:lnTo>
                    <a:pt x="2033" y="715"/>
                  </a:lnTo>
                  <a:lnTo>
                    <a:pt x="2044" y="726"/>
                  </a:lnTo>
                  <a:lnTo>
                    <a:pt x="2050" y="740"/>
                  </a:lnTo>
                  <a:lnTo>
                    <a:pt x="2055" y="754"/>
                  </a:lnTo>
                  <a:lnTo>
                    <a:pt x="2058" y="770"/>
                  </a:lnTo>
                  <a:lnTo>
                    <a:pt x="2064" y="786"/>
                  </a:lnTo>
                  <a:lnTo>
                    <a:pt x="2066" y="800"/>
                  </a:lnTo>
                  <a:lnTo>
                    <a:pt x="2069" y="817"/>
                  </a:lnTo>
                  <a:lnTo>
                    <a:pt x="2072" y="830"/>
                  </a:lnTo>
                  <a:lnTo>
                    <a:pt x="2075" y="847"/>
                  </a:lnTo>
                  <a:lnTo>
                    <a:pt x="2077" y="863"/>
                  </a:lnTo>
                  <a:lnTo>
                    <a:pt x="2080" y="880"/>
                  </a:lnTo>
                  <a:lnTo>
                    <a:pt x="2080" y="896"/>
                  </a:lnTo>
                  <a:lnTo>
                    <a:pt x="2083" y="912"/>
                  </a:lnTo>
                  <a:lnTo>
                    <a:pt x="2085" y="929"/>
                  </a:lnTo>
                  <a:lnTo>
                    <a:pt x="2088" y="945"/>
                  </a:lnTo>
                  <a:lnTo>
                    <a:pt x="2099" y="923"/>
                  </a:lnTo>
                  <a:lnTo>
                    <a:pt x="2105" y="904"/>
                  </a:lnTo>
                  <a:lnTo>
                    <a:pt x="2113" y="882"/>
                  </a:lnTo>
                  <a:lnTo>
                    <a:pt x="2118" y="860"/>
                  </a:lnTo>
                  <a:lnTo>
                    <a:pt x="2124" y="838"/>
                  </a:lnTo>
                  <a:lnTo>
                    <a:pt x="2132" y="817"/>
                  </a:lnTo>
                  <a:lnTo>
                    <a:pt x="2140" y="795"/>
                  </a:lnTo>
                  <a:lnTo>
                    <a:pt x="2148" y="775"/>
                  </a:lnTo>
                  <a:lnTo>
                    <a:pt x="2138" y="759"/>
                  </a:lnTo>
                  <a:lnTo>
                    <a:pt x="2129" y="743"/>
                  </a:lnTo>
                  <a:lnTo>
                    <a:pt x="2124" y="726"/>
                  </a:lnTo>
                  <a:lnTo>
                    <a:pt x="2121" y="712"/>
                  </a:lnTo>
                  <a:lnTo>
                    <a:pt x="2121" y="677"/>
                  </a:lnTo>
                  <a:lnTo>
                    <a:pt x="2127" y="644"/>
                  </a:lnTo>
                  <a:lnTo>
                    <a:pt x="2132" y="611"/>
                  </a:lnTo>
                  <a:lnTo>
                    <a:pt x="2140" y="576"/>
                  </a:lnTo>
                  <a:lnTo>
                    <a:pt x="2146" y="543"/>
                  </a:lnTo>
                  <a:lnTo>
                    <a:pt x="2148" y="507"/>
                  </a:lnTo>
                  <a:lnTo>
                    <a:pt x="2148" y="482"/>
                  </a:lnTo>
                  <a:lnTo>
                    <a:pt x="2143" y="461"/>
                  </a:lnTo>
                  <a:lnTo>
                    <a:pt x="2138" y="439"/>
                  </a:lnTo>
                  <a:lnTo>
                    <a:pt x="2129" y="414"/>
                  </a:lnTo>
                  <a:lnTo>
                    <a:pt x="2121" y="392"/>
                  </a:lnTo>
                  <a:lnTo>
                    <a:pt x="2113" y="370"/>
                  </a:lnTo>
                  <a:lnTo>
                    <a:pt x="2107" y="348"/>
                  </a:lnTo>
                  <a:lnTo>
                    <a:pt x="2099" y="326"/>
                  </a:lnTo>
                  <a:lnTo>
                    <a:pt x="2102" y="285"/>
                  </a:lnTo>
                  <a:lnTo>
                    <a:pt x="2107" y="244"/>
                  </a:lnTo>
                  <a:lnTo>
                    <a:pt x="2118" y="206"/>
                  </a:lnTo>
                  <a:lnTo>
                    <a:pt x="2132" y="167"/>
                  </a:lnTo>
                  <a:lnTo>
                    <a:pt x="2143" y="151"/>
                  </a:lnTo>
                  <a:lnTo>
                    <a:pt x="2154" y="135"/>
                  </a:lnTo>
                  <a:lnTo>
                    <a:pt x="2165" y="118"/>
                  </a:lnTo>
                  <a:lnTo>
                    <a:pt x="2176" y="102"/>
                  </a:lnTo>
                  <a:lnTo>
                    <a:pt x="2190" y="88"/>
                  </a:lnTo>
                  <a:lnTo>
                    <a:pt x="2206" y="74"/>
                  </a:lnTo>
                  <a:lnTo>
                    <a:pt x="2222" y="61"/>
                  </a:lnTo>
                  <a:lnTo>
                    <a:pt x="2239" y="50"/>
                  </a:lnTo>
                  <a:lnTo>
                    <a:pt x="2253" y="42"/>
                  </a:lnTo>
                  <a:lnTo>
                    <a:pt x="2266" y="36"/>
                  </a:lnTo>
                  <a:lnTo>
                    <a:pt x="2280" y="31"/>
                  </a:lnTo>
                  <a:lnTo>
                    <a:pt x="2296" y="28"/>
                  </a:lnTo>
                  <a:lnTo>
                    <a:pt x="2310" y="22"/>
                  </a:lnTo>
                  <a:lnTo>
                    <a:pt x="2327" y="20"/>
                  </a:lnTo>
                  <a:lnTo>
                    <a:pt x="2343" y="20"/>
                  </a:lnTo>
                  <a:lnTo>
                    <a:pt x="2359" y="20"/>
                  </a:lnTo>
                  <a:lnTo>
                    <a:pt x="2368" y="22"/>
                  </a:lnTo>
                  <a:lnTo>
                    <a:pt x="2376" y="22"/>
                  </a:lnTo>
                  <a:lnTo>
                    <a:pt x="2381" y="22"/>
                  </a:lnTo>
                  <a:lnTo>
                    <a:pt x="2390" y="20"/>
                  </a:lnTo>
                  <a:lnTo>
                    <a:pt x="2395" y="20"/>
                  </a:lnTo>
                  <a:lnTo>
                    <a:pt x="2403" y="14"/>
                  </a:lnTo>
                  <a:lnTo>
                    <a:pt x="2412" y="11"/>
                  </a:lnTo>
                  <a:lnTo>
                    <a:pt x="2417" y="9"/>
                  </a:lnTo>
                  <a:lnTo>
                    <a:pt x="2447" y="0"/>
                  </a:lnTo>
                  <a:lnTo>
                    <a:pt x="2477" y="0"/>
                  </a:lnTo>
                  <a:lnTo>
                    <a:pt x="2507" y="3"/>
                  </a:lnTo>
                  <a:lnTo>
                    <a:pt x="2535" y="9"/>
                  </a:lnTo>
                  <a:lnTo>
                    <a:pt x="2562" y="22"/>
                  </a:lnTo>
                  <a:lnTo>
                    <a:pt x="2584" y="39"/>
                  </a:lnTo>
                  <a:lnTo>
                    <a:pt x="2595" y="50"/>
                  </a:lnTo>
                  <a:lnTo>
                    <a:pt x="2606" y="61"/>
                  </a:lnTo>
                  <a:lnTo>
                    <a:pt x="2614" y="72"/>
                  </a:lnTo>
                  <a:lnTo>
                    <a:pt x="262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6" name="Freeform 12"/>
            <p:cNvSpPr>
              <a:spLocks/>
            </p:cNvSpPr>
            <p:nvPr/>
          </p:nvSpPr>
          <p:spPr bwMode="auto">
            <a:xfrm>
              <a:off x="3291" y="1215"/>
              <a:ext cx="147" cy="387"/>
            </a:xfrm>
            <a:custGeom>
              <a:avLst/>
              <a:gdLst>
                <a:gd name="T0" fmla="*/ 2 w 241"/>
                <a:gd name="T1" fmla="*/ 1 h 657"/>
                <a:gd name="T2" fmla="*/ 2 w 241"/>
                <a:gd name="T3" fmla="*/ 2 h 657"/>
                <a:gd name="T4" fmla="*/ 3 w 241"/>
                <a:gd name="T5" fmla="*/ 2 h 657"/>
                <a:gd name="T6" fmla="*/ 2 w 241"/>
                <a:gd name="T7" fmla="*/ 3 h 657"/>
                <a:gd name="T8" fmla="*/ 2 w 241"/>
                <a:gd name="T9" fmla="*/ 4 h 657"/>
                <a:gd name="T10" fmla="*/ 2 w 241"/>
                <a:gd name="T11" fmla="*/ 5 h 657"/>
                <a:gd name="T12" fmla="*/ 2 w 241"/>
                <a:gd name="T13" fmla="*/ 5 h 657"/>
                <a:gd name="T14" fmla="*/ 2 w 241"/>
                <a:gd name="T15" fmla="*/ 5 h 657"/>
                <a:gd name="T16" fmla="*/ 1 w 241"/>
                <a:gd name="T17" fmla="*/ 5 h 657"/>
                <a:gd name="T18" fmla="*/ 1 w 241"/>
                <a:gd name="T19" fmla="*/ 5 h 657"/>
                <a:gd name="T20" fmla="*/ 1 w 241"/>
                <a:gd name="T21" fmla="*/ 5 h 657"/>
                <a:gd name="T22" fmla="*/ 1 w 241"/>
                <a:gd name="T23" fmla="*/ 5 h 657"/>
                <a:gd name="T24" fmla="*/ 1 w 241"/>
                <a:gd name="T25" fmla="*/ 4 h 657"/>
                <a:gd name="T26" fmla="*/ 1 w 241"/>
                <a:gd name="T27" fmla="*/ 4 h 657"/>
                <a:gd name="T28" fmla="*/ 2 w 241"/>
                <a:gd name="T29" fmla="*/ 4 h 657"/>
                <a:gd name="T30" fmla="*/ 2 w 241"/>
                <a:gd name="T31" fmla="*/ 4 h 657"/>
                <a:gd name="T32" fmla="*/ 2 w 241"/>
                <a:gd name="T33" fmla="*/ 3 h 657"/>
                <a:gd name="T34" fmla="*/ 2 w 241"/>
                <a:gd name="T35" fmla="*/ 3 h 657"/>
                <a:gd name="T36" fmla="*/ 2 w 241"/>
                <a:gd name="T37" fmla="*/ 2 h 657"/>
                <a:gd name="T38" fmla="*/ 2 w 241"/>
                <a:gd name="T39" fmla="*/ 2 h 657"/>
                <a:gd name="T40" fmla="*/ 2 w 241"/>
                <a:gd name="T41" fmla="*/ 2 h 657"/>
                <a:gd name="T42" fmla="*/ 2 w 241"/>
                <a:gd name="T43" fmla="*/ 2 h 657"/>
                <a:gd name="T44" fmla="*/ 2 w 241"/>
                <a:gd name="T45" fmla="*/ 1 h 657"/>
                <a:gd name="T46" fmla="*/ 1 w 241"/>
                <a:gd name="T47" fmla="*/ 1 h 657"/>
                <a:gd name="T48" fmla="*/ 1 w 241"/>
                <a:gd name="T49" fmla="*/ 1 h 657"/>
                <a:gd name="T50" fmla="*/ 1 w 241"/>
                <a:gd name="T51" fmla="*/ 1 h 657"/>
                <a:gd name="T52" fmla="*/ 1 w 241"/>
                <a:gd name="T53" fmla="*/ 1 h 657"/>
                <a:gd name="T54" fmla="*/ 1 w 241"/>
                <a:gd name="T55" fmla="*/ 1 h 657"/>
                <a:gd name="T56" fmla="*/ 1 w 241"/>
                <a:gd name="T57" fmla="*/ 1 h 657"/>
                <a:gd name="T58" fmla="*/ 1 w 241"/>
                <a:gd name="T59" fmla="*/ 1 h 657"/>
                <a:gd name="T60" fmla="*/ 1 w 241"/>
                <a:gd name="T61" fmla="*/ 1 h 657"/>
                <a:gd name="T62" fmla="*/ 1 w 241"/>
                <a:gd name="T63" fmla="*/ 1 h 657"/>
                <a:gd name="T64" fmla="*/ 1 w 241"/>
                <a:gd name="T65" fmla="*/ 1 h 657"/>
                <a:gd name="T66" fmla="*/ 1 w 241"/>
                <a:gd name="T67" fmla="*/ 1 h 657"/>
                <a:gd name="T68" fmla="*/ 1 w 241"/>
                <a:gd name="T69" fmla="*/ 1 h 657"/>
                <a:gd name="T70" fmla="*/ 1 w 241"/>
                <a:gd name="T71" fmla="*/ 1 h 657"/>
                <a:gd name="T72" fmla="*/ 1 w 241"/>
                <a:gd name="T73" fmla="*/ 1 h 657"/>
                <a:gd name="T74" fmla="*/ 1 w 241"/>
                <a:gd name="T75" fmla="*/ 1 h 657"/>
                <a:gd name="T76" fmla="*/ 0 w 241"/>
                <a:gd name="T77" fmla="*/ 1 h 657"/>
                <a:gd name="T78" fmla="*/ 1 w 241"/>
                <a:gd name="T79" fmla="*/ 0 h 657"/>
                <a:gd name="T80" fmla="*/ 1 w 241"/>
                <a:gd name="T81" fmla="*/ 1 h 657"/>
                <a:gd name="T82" fmla="*/ 1 w 241"/>
                <a:gd name="T83" fmla="*/ 1 h 657"/>
                <a:gd name="T84" fmla="*/ 2 w 241"/>
                <a:gd name="T85" fmla="*/ 1 h 657"/>
                <a:gd name="T86" fmla="*/ 2 w 241"/>
                <a:gd name="T87" fmla="*/ 1 h 65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1"/>
                <a:gd name="T133" fmla="*/ 0 h 657"/>
                <a:gd name="T134" fmla="*/ 241 w 241"/>
                <a:gd name="T135" fmla="*/ 657 h 65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1" h="657">
                  <a:moveTo>
                    <a:pt x="197" y="77"/>
                  </a:moveTo>
                  <a:lnTo>
                    <a:pt x="208" y="96"/>
                  </a:lnTo>
                  <a:lnTo>
                    <a:pt x="217" y="118"/>
                  </a:lnTo>
                  <a:lnTo>
                    <a:pt x="228" y="140"/>
                  </a:lnTo>
                  <a:lnTo>
                    <a:pt x="233" y="164"/>
                  </a:lnTo>
                  <a:lnTo>
                    <a:pt x="238" y="186"/>
                  </a:lnTo>
                  <a:lnTo>
                    <a:pt x="241" y="211"/>
                  </a:lnTo>
                  <a:lnTo>
                    <a:pt x="241" y="236"/>
                  </a:lnTo>
                  <a:lnTo>
                    <a:pt x="241" y="260"/>
                  </a:lnTo>
                  <a:lnTo>
                    <a:pt x="236" y="296"/>
                  </a:lnTo>
                  <a:lnTo>
                    <a:pt x="233" y="329"/>
                  </a:lnTo>
                  <a:lnTo>
                    <a:pt x="233" y="364"/>
                  </a:lnTo>
                  <a:lnTo>
                    <a:pt x="228" y="400"/>
                  </a:lnTo>
                  <a:lnTo>
                    <a:pt x="225" y="433"/>
                  </a:lnTo>
                  <a:lnTo>
                    <a:pt x="219" y="466"/>
                  </a:lnTo>
                  <a:lnTo>
                    <a:pt x="208" y="499"/>
                  </a:lnTo>
                  <a:lnTo>
                    <a:pt x="197" y="529"/>
                  </a:lnTo>
                  <a:lnTo>
                    <a:pt x="192" y="545"/>
                  </a:lnTo>
                  <a:lnTo>
                    <a:pt x="186" y="561"/>
                  </a:lnTo>
                  <a:lnTo>
                    <a:pt x="181" y="578"/>
                  </a:lnTo>
                  <a:lnTo>
                    <a:pt x="175" y="594"/>
                  </a:lnTo>
                  <a:lnTo>
                    <a:pt x="173" y="608"/>
                  </a:lnTo>
                  <a:lnTo>
                    <a:pt x="167" y="624"/>
                  </a:lnTo>
                  <a:lnTo>
                    <a:pt x="162" y="641"/>
                  </a:lnTo>
                  <a:lnTo>
                    <a:pt x="156" y="657"/>
                  </a:lnTo>
                  <a:lnTo>
                    <a:pt x="143" y="655"/>
                  </a:lnTo>
                  <a:lnTo>
                    <a:pt x="129" y="655"/>
                  </a:lnTo>
                  <a:lnTo>
                    <a:pt x="115" y="655"/>
                  </a:lnTo>
                  <a:lnTo>
                    <a:pt x="101" y="655"/>
                  </a:lnTo>
                  <a:lnTo>
                    <a:pt x="91" y="655"/>
                  </a:lnTo>
                  <a:lnTo>
                    <a:pt x="77" y="655"/>
                  </a:lnTo>
                  <a:lnTo>
                    <a:pt x="63" y="655"/>
                  </a:lnTo>
                  <a:lnTo>
                    <a:pt x="52" y="655"/>
                  </a:lnTo>
                  <a:lnTo>
                    <a:pt x="55" y="548"/>
                  </a:lnTo>
                  <a:lnTo>
                    <a:pt x="71" y="537"/>
                  </a:lnTo>
                  <a:lnTo>
                    <a:pt x="85" y="523"/>
                  </a:lnTo>
                  <a:lnTo>
                    <a:pt x="99" y="507"/>
                  </a:lnTo>
                  <a:lnTo>
                    <a:pt x="112" y="493"/>
                  </a:lnTo>
                  <a:lnTo>
                    <a:pt x="123" y="474"/>
                  </a:lnTo>
                  <a:lnTo>
                    <a:pt x="132" y="457"/>
                  </a:lnTo>
                  <a:lnTo>
                    <a:pt x="137" y="438"/>
                  </a:lnTo>
                  <a:lnTo>
                    <a:pt x="143" y="419"/>
                  </a:lnTo>
                  <a:lnTo>
                    <a:pt x="143" y="411"/>
                  </a:lnTo>
                  <a:lnTo>
                    <a:pt x="148" y="405"/>
                  </a:lnTo>
                  <a:lnTo>
                    <a:pt x="154" y="405"/>
                  </a:lnTo>
                  <a:lnTo>
                    <a:pt x="159" y="408"/>
                  </a:lnTo>
                  <a:lnTo>
                    <a:pt x="164" y="408"/>
                  </a:lnTo>
                  <a:lnTo>
                    <a:pt x="173" y="411"/>
                  </a:lnTo>
                  <a:lnTo>
                    <a:pt x="178" y="408"/>
                  </a:lnTo>
                  <a:lnTo>
                    <a:pt x="184" y="403"/>
                  </a:lnTo>
                  <a:lnTo>
                    <a:pt x="189" y="383"/>
                  </a:lnTo>
                  <a:lnTo>
                    <a:pt x="197" y="364"/>
                  </a:lnTo>
                  <a:lnTo>
                    <a:pt x="206" y="342"/>
                  </a:lnTo>
                  <a:lnTo>
                    <a:pt x="211" y="323"/>
                  </a:lnTo>
                  <a:lnTo>
                    <a:pt x="214" y="301"/>
                  </a:lnTo>
                  <a:lnTo>
                    <a:pt x="211" y="279"/>
                  </a:lnTo>
                  <a:lnTo>
                    <a:pt x="208" y="271"/>
                  </a:lnTo>
                  <a:lnTo>
                    <a:pt x="203" y="260"/>
                  </a:lnTo>
                  <a:lnTo>
                    <a:pt x="197" y="252"/>
                  </a:lnTo>
                  <a:lnTo>
                    <a:pt x="189" y="244"/>
                  </a:lnTo>
                  <a:lnTo>
                    <a:pt x="178" y="247"/>
                  </a:lnTo>
                  <a:lnTo>
                    <a:pt x="178" y="233"/>
                  </a:lnTo>
                  <a:lnTo>
                    <a:pt x="175" y="219"/>
                  </a:lnTo>
                  <a:lnTo>
                    <a:pt x="173" y="208"/>
                  </a:lnTo>
                  <a:lnTo>
                    <a:pt x="170" y="195"/>
                  </a:lnTo>
                  <a:lnTo>
                    <a:pt x="164" y="184"/>
                  </a:lnTo>
                  <a:lnTo>
                    <a:pt x="162" y="173"/>
                  </a:lnTo>
                  <a:lnTo>
                    <a:pt x="156" y="159"/>
                  </a:lnTo>
                  <a:lnTo>
                    <a:pt x="151" y="148"/>
                  </a:lnTo>
                  <a:lnTo>
                    <a:pt x="148" y="145"/>
                  </a:lnTo>
                  <a:lnTo>
                    <a:pt x="143" y="140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9" y="129"/>
                  </a:lnTo>
                  <a:lnTo>
                    <a:pt x="126" y="129"/>
                  </a:lnTo>
                  <a:lnTo>
                    <a:pt x="121" y="129"/>
                  </a:lnTo>
                  <a:lnTo>
                    <a:pt x="115" y="129"/>
                  </a:lnTo>
                  <a:lnTo>
                    <a:pt x="112" y="132"/>
                  </a:lnTo>
                  <a:lnTo>
                    <a:pt x="110" y="137"/>
                  </a:lnTo>
                  <a:lnTo>
                    <a:pt x="107" y="142"/>
                  </a:lnTo>
                  <a:lnTo>
                    <a:pt x="107" y="145"/>
                  </a:lnTo>
                  <a:lnTo>
                    <a:pt x="107" y="151"/>
                  </a:lnTo>
                  <a:lnTo>
                    <a:pt x="107" y="156"/>
                  </a:lnTo>
                  <a:lnTo>
                    <a:pt x="107" y="159"/>
                  </a:lnTo>
                  <a:lnTo>
                    <a:pt x="104" y="164"/>
                  </a:lnTo>
                  <a:lnTo>
                    <a:pt x="99" y="153"/>
                  </a:lnTo>
                  <a:lnTo>
                    <a:pt x="96" y="142"/>
                  </a:lnTo>
                  <a:lnTo>
                    <a:pt x="96" y="132"/>
                  </a:lnTo>
                  <a:lnTo>
                    <a:pt x="93" y="121"/>
                  </a:lnTo>
                  <a:lnTo>
                    <a:pt x="91" y="107"/>
                  </a:lnTo>
                  <a:lnTo>
                    <a:pt x="85" y="99"/>
                  </a:lnTo>
                  <a:lnTo>
                    <a:pt x="80" y="90"/>
                  </a:lnTo>
                  <a:lnTo>
                    <a:pt x="69" y="82"/>
                  </a:lnTo>
                  <a:lnTo>
                    <a:pt x="60" y="88"/>
                  </a:lnTo>
                  <a:lnTo>
                    <a:pt x="55" y="93"/>
                  </a:lnTo>
                  <a:lnTo>
                    <a:pt x="49" y="101"/>
                  </a:lnTo>
                  <a:lnTo>
                    <a:pt x="47" y="110"/>
                  </a:lnTo>
                  <a:lnTo>
                    <a:pt x="47" y="121"/>
                  </a:lnTo>
                  <a:lnTo>
                    <a:pt x="44" y="129"/>
                  </a:lnTo>
                  <a:lnTo>
                    <a:pt x="41" y="137"/>
                  </a:lnTo>
                  <a:lnTo>
                    <a:pt x="36" y="145"/>
                  </a:lnTo>
                  <a:lnTo>
                    <a:pt x="33" y="142"/>
                  </a:lnTo>
                  <a:lnTo>
                    <a:pt x="33" y="140"/>
                  </a:lnTo>
                  <a:lnTo>
                    <a:pt x="33" y="137"/>
                  </a:lnTo>
                  <a:lnTo>
                    <a:pt x="33" y="132"/>
                  </a:lnTo>
                  <a:lnTo>
                    <a:pt x="33" y="129"/>
                  </a:lnTo>
                  <a:lnTo>
                    <a:pt x="33" y="123"/>
                  </a:lnTo>
                  <a:lnTo>
                    <a:pt x="30" y="121"/>
                  </a:lnTo>
                  <a:lnTo>
                    <a:pt x="30" y="115"/>
                  </a:lnTo>
                  <a:lnTo>
                    <a:pt x="27" y="101"/>
                  </a:lnTo>
                  <a:lnTo>
                    <a:pt x="27" y="88"/>
                  </a:lnTo>
                  <a:lnTo>
                    <a:pt x="25" y="77"/>
                  </a:lnTo>
                  <a:lnTo>
                    <a:pt x="22" y="63"/>
                  </a:lnTo>
                  <a:lnTo>
                    <a:pt x="17" y="49"/>
                  </a:lnTo>
                  <a:lnTo>
                    <a:pt x="14" y="38"/>
                  </a:lnTo>
                  <a:lnTo>
                    <a:pt x="6" y="27"/>
                  </a:lnTo>
                  <a:lnTo>
                    <a:pt x="0" y="14"/>
                  </a:lnTo>
                  <a:lnTo>
                    <a:pt x="14" y="8"/>
                  </a:lnTo>
                  <a:lnTo>
                    <a:pt x="30" y="3"/>
                  </a:lnTo>
                  <a:lnTo>
                    <a:pt x="47" y="0"/>
                  </a:lnTo>
                  <a:lnTo>
                    <a:pt x="63" y="0"/>
                  </a:lnTo>
                  <a:lnTo>
                    <a:pt x="80" y="0"/>
                  </a:lnTo>
                  <a:lnTo>
                    <a:pt x="96" y="3"/>
                  </a:lnTo>
                  <a:lnTo>
                    <a:pt x="112" y="6"/>
                  </a:lnTo>
                  <a:lnTo>
                    <a:pt x="126" y="11"/>
                  </a:lnTo>
                  <a:lnTo>
                    <a:pt x="137" y="14"/>
                  </a:lnTo>
                  <a:lnTo>
                    <a:pt x="148" y="22"/>
                  </a:lnTo>
                  <a:lnTo>
                    <a:pt x="156" y="30"/>
                  </a:lnTo>
                  <a:lnTo>
                    <a:pt x="164" y="38"/>
                  </a:lnTo>
                  <a:lnTo>
                    <a:pt x="173" y="47"/>
                  </a:lnTo>
                  <a:lnTo>
                    <a:pt x="181" y="55"/>
                  </a:lnTo>
                  <a:lnTo>
                    <a:pt x="189" y="66"/>
                  </a:lnTo>
                  <a:lnTo>
                    <a:pt x="197" y="77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7" name="Freeform 13"/>
            <p:cNvSpPr>
              <a:spLocks/>
            </p:cNvSpPr>
            <p:nvPr/>
          </p:nvSpPr>
          <p:spPr bwMode="auto">
            <a:xfrm>
              <a:off x="2359" y="1217"/>
              <a:ext cx="194" cy="340"/>
            </a:xfrm>
            <a:custGeom>
              <a:avLst/>
              <a:gdLst>
                <a:gd name="T0" fmla="*/ 4 w 318"/>
                <a:gd name="T1" fmla="*/ 1 h 578"/>
                <a:gd name="T2" fmla="*/ 3 w 318"/>
                <a:gd name="T3" fmla="*/ 1 h 578"/>
                <a:gd name="T4" fmla="*/ 3 w 318"/>
                <a:gd name="T5" fmla="*/ 1 h 578"/>
                <a:gd name="T6" fmla="*/ 3 w 318"/>
                <a:gd name="T7" fmla="*/ 1 h 578"/>
                <a:gd name="T8" fmla="*/ 2 w 318"/>
                <a:gd name="T9" fmla="*/ 1 h 578"/>
                <a:gd name="T10" fmla="*/ 2 w 318"/>
                <a:gd name="T11" fmla="*/ 1 h 578"/>
                <a:gd name="T12" fmla="*/ 2 w 318"/>
                <a:gd name="T13" fmla="*/ 2 h 578"/>
                <a:gd name="T14" fmla="*/ 2 w 318"/>
                <a:gd name="T15" fmla="*/ 2 h 578"/>
                <a:gd name="T16" fmla="*/ 1 w 318"/>
                <a:gd name="T17" fmla="*/ 2 h 578"/>
                <a:gd name="T18" fmla="*/ 1 w 318"/>
                <a:gd name="T19" fmla="*/ 2 h 578"/>
                <a:gd name="T20" fmla="*/ 1 w 318"/>
                <a:gd name="T21" fmla="*/ 3 h 578"/>
                <a:gd name="T22" fmla="*/ 1 w 318"/>
                <a:gd name="T23" fmla="*/ 3 h 578"/>
                <a:gd name="T24" fmla="*/ 1 w 318"/>
                <a:gd name="T25" fmla="*/ 4 h 578"/>
                <a:gd name="T26" fmla="*/ 1 w 318"/>
                <a:gd name="T27" fmla="*/ 4 h 578"/>
                <a:gd name="T28" fmla="*/ 1 w 318"/>
                <a:gd name="T29" fmla="*/ 4 h 578"/>
                <a:gd name="T30" fmla="*/ 1 w 318"/>
                <a:gd name="T31" fmla="*/ 4 h 578"/>
                <a:gd name="T32" fmla="*/ 1 w 318"/>
                <a:gd name="T33" fmla="*/ 4 h 578"/>
                <a:gd name="T34" fmla="*/ 1 w 318"/>
                <a:gd name="T35" fmla="*/ 4 h 578"/>
                <a:gd name="T36" fmla="*/ 1 w 318"/>
                <a:gd name="T37" fmla="*/ 4 h 578"/>
                <a:gd name="T38" fmla="*/ 1 w 318"/>
                <a:gd name="T39" fmla="*/ 4 h 578"/>
                <a:gd name="T40" fmla="*/ 1 w 318"/>
                <a:gd name="T41" fmla="*/ 4 h 578"/>
                <a:gd name="T42" fmla="*/ 1 w 318"/>
                <a:gd name="T43" fmla="*/ 4 h 578"/>
                <a:gd name="T44" fmla="*/ 1 w 318"/>
                <a:gd name="T45" fmla="*/ 4 h 578"/>
                <a:gd name="T46" fmla="*/ 1 w 318"/>
                <a:gd name="T47" fmla="*/ 4 h 578"/>
                <a:gd name="T48" fmla="*/ 1 w 318"/>
                <a:gd name="T49" fmla="*/ 4 h 578"/>
                <a:gd name="T50" fmla="*/ 1 w 318"/>
                <a:gd name="T51" fmla="*/ 4 h 578"/>
                <a:gd name="T52" fmla="*/ 1 w 318"/>
                <a:gd name="T53" fmla="*/ 4 h 578"/>
                <a:gd name="T54" fmla="*/ 2 w 318"/>
                <a:gd name="T55" fmla="*/ 4 h 578"/>
                <a:gd name="T56" fmla="*/ 2 w 318"/>
                <a:gd name="T57" fmla="*/ 5 h 578"/>
                <a:gd name="T58" fmla="*/ 2 w 318"/>
                <a:gd name="T59" fmla="*/ 5 h 578"/>
                <a:gd name="T60" fmla="*/ 2 w 318"/>
                <a:gd name="T61" fmla="*/ 5 h 578"/>
                <a:gd name="T62" fmla="*/ 1 w 318"/>
                <a:gd name="T63" fmla="*/ 5 h 578"/>
                <a:gd name="T64" fmla="*/ 1 w 318"/>
                <a:gd name="T65" fmla="*/ 5 h 578"/>
                <a:gd name="T66" fmla="*/ 1 w 318"/>
                <a:gd name="T67" fmla="*/ 5 h 578"/>
                <a:gd name="T68" fmla="*/ 1 w 318"/>
                <a:gd name="T69" fmla="*/ 4 h 578"/>
                <a:gd name="T70" fmla="*/ 1 w 318"/>
                <a:gd name="T71" fmla="*/ 4 h 578"/>
                <a:gd name="T72" fmla="*/ 1 w 318"/>
                <a:gd name="T73" fmla="*/ 4 h 578"/>
                <a:gd name="T74" fmla="*/ 1 w 318"/>
                <a:gd name="T75" fmla="*/ 3 h 578"/>
                <a:gd name="T76" fmla="*/ 1 w 318"/>
                <a:gd name="T77" fmla="*/ 2 h 578"/>
                <a:gd name="T78" fmla="*/ 1 w 318"/>
                <a:gd name="T79" fmla="*/ 2 h 578"/>
                <a:gd name="T80" fmla="*/ 1 w 318"/>
                <a:gd name="T81" fmla="*/ 1 h 578"/>
                <a:gd name="T82" fmla="*/ 1 w 318"/>
                <a:gd name="T83" fmla="*/ 1 h 578"/>
                <a:gd name="T84" fmla="*/ 1 w 318"/>
                <a:gd name="T85" fmla="*/ 1 h 578"/>
                <a:gd name="T86" fmla="*/ 1 w 318"/>
                <a:gd name="T87" fmla="*/ 1 h 578"/>
                <a:gd name="T88" fmla="*/ 1 w 318"/>
                <a:gd name="T89" fmla="*/ 1 h 578"/>
                <a:gd name="T90" fmla="*/ 1 w 318"/>
                <a:gd name="T91" fmla="*/ 1 h 578"/>
                <a:gd name="T92" fmla="*/ 1 w 318"/>
                <a:gd name="T93" fmla="*/ 1 h 578"/>
                <a:gd name="T94" fmla="*/ 1 w 318"/>
                <a:gd name="T95" fmla="*/ 1 h 578"/>
                <a:gd name="T96" fmla="*/ 2 w 318"/>
                <a:gd name="T97" fmla="*/ 1 h 578"/>
                <a:gd name="T98" fmla="*/ 2 w 318"/>
                <a:gd name="T99" fmla="*/ 1 h 578"/>
                <a:gd name="T100" fmla="*/ 2 w 318"/>
                <a:gd name="T101" fmla="*/ 1 h 578"/>
                <a:gd name="T102" fmla="*/ 2 w 318"/>
                <a:gd name="T103" fmla="*/ 1 h 578"/>
                <a:gd name="T104" fmla="*/ 3 w 318"/>
                <a:gd name="T105" fmla="*/ 1 h 578"/>
                <a:gd name="T106" fmla="*/ 3 w 318"/>
                <a:gd name="T107" fmla="*/ 0 h 578"/>
                <a:gd name="T108" fmla="*/ 4 w 318"/>
                <a:gd name="T109" fmla="*/ 1 h 57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8"/>
                <a:gd name="T166" fmla="*/ 0 h 578"/>
                <a:gd name="T167" fmla="*/ 318 w 318"/>
                <a:gd name="T168" fmla="*/ 578 h 57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8" h="578">
                  <a:moveTo>
                    <a:pt x="318" y="11"/>
                  </a:moveTo>
                  <a:lnTo>
                    <a:pt x="307" y="27"/>
                  </a:lnTo>
                  <a:lnTo>
                    <a:pt x="299" y="44"/>
                  </a:lnTo>
                  <a:lnTo>
                    <a:pt x="293" y="60"/>
                  </a:lnTo>
                  <a:lnTo>
                    <a:pt x="288" y="76"/>
                  </a:lnTo>
                  <a:lnTo>
                    <a:pt x="282" y="93"/>
                  </a:lnTo>
                  <a:lnTo>
                    <a:pt x="274" y="107"/>
                  </a:lnTo>
                  <a:lnTo>
                    <a:pt x="260" y="120"/>
                  </a:lnTo>
                  <a:lnTo>
                    <a:pt x="244" y="131"/>
                  </a:lnTo>
                  <a:lnTo>
                    <a:pt x="236" y="142"/>
                  </a:lnTo>
                  <a:lnTo>
                    <a:pt x="225" y="153"/>
                  </a:lnTo>
                  <a:lnTo>
                    <a:pt x="211" y="167"/>
                  </a:lnTo>
                  <a:lnTo>
                    <a:pt x="200" y="178"/>
                  </a:lnTo>
                  <a:lnTo>
                    <a:pt x="186" y="189"/>
                  </a:lnTo>
                  <a:lnTo>
                    <a:pt x="173" y="200"/>
                  </a:lnTo>
                  <a:lnTo>
                    <a:pt x="162" y="211"/>
                  </a:lnTo>
                  <a:lnTo>
                    <a:pt x="148" y="222"/>
                  </a:lnTo>
                  <a:lnTo>
                    <a:pt x="132" y="244"/>
                  </a:lnTo>
                  <a:lnTo>
                    <a:pt x="112" y="268"/>
                  </a:lnTo>
                  <a:lnTo>
                    <a:pt x="99" y="290"/>
                  </a:lnTo>
                  <a:lnTo>
                    <a:pt x="85" y="317"/>
                  </a:lnTo>
                  <a:lnTo>
                    <a:pt x="74" y="342"/>
                  </a:lnTo>
                  <a:lnTo>
                    <a:pt x="66" y="370"/>
                  </a:lnTo>
                  <a:lnTo>
                    <a:pt x="60" y="397"/>
                  </a:lnTo>
                  <a:lnTo>
                    <a:pt x="60" y="427"/>
                  </a:lnTo>
                  <a:lnTo>
                    <a:pt x="60" y="441"/>
                  </a:lnTo>
                  <a:lnTo>
                    <a:pt x="60" y="454"/>
                  </a:lnTo>
                  <a:lnTo>
                    <a:pt x="63" y="468"/>
                  </a:lnTo>
                  <a:lnTo>
                    <a:pt x="63" y="482"/>
                  </a:lnTo>
                  <a:lnTo>
                    <a:pt x="69" y="496"/>
                  </a:lnTo>
                  <a:lnTo>
                    <a:pt x="74" y="506"/>
                  </a:lnTo>
                  <a:lnTo>
                    <a:pt x="85" y="515"/>
                  </a:lnTo>
                  <a:lnTo>
                    <a:pt x="99" y="520"/>
                  </a:lnTo>
                  <a:lnTo>
                    <a:pt x="101" y="520"/>
                  </a:lnTo>
                  <a:lnTo>
                    <a:pt x="104" y="520"/>
                  </a:lnTo>
                  <a:lnTo>
                    <a:pt x="107" y="520"/>
                  </a:lnTo>
                  <a:lnTo>
                    <a:pt x="110" y="517"/>
                  </a:lnTo>
                  <a:lnTo>
                    <a:pt x="112" y="515"/>
                  </a:lnTo>
                  <a:lnTo>
                    <a:pt x="112" y="512"/>
                  </a:lnTo>
                  <a:lnTo>
                    <a:pt x="112" y="506"/>
                  </a:lnTo>
                  <a:lnTo>
                    <a:pt x="110" y="504"/>
                  </a:lnTo>
                  <a:lnTo>
                    <a:pt x="107" y="498"/>
                  </a:lnTo>
                  <a:lnTo>
                    <a:pt x="101" y="496"/>
                  </a:lnTo>
                  <a:lnTo>
                    <a:pt x="99" y="493"/>
                  </a:lnTo>
                  <a:lnTo>
                    <a:pt x="93" y="490"/>
                  </a:lnTo>
                  <a:lnTo>
                    <a:pt x="90" y="487"/>
                  </a:lnTo>
                  <a:lnTo>
                    <a:pt x="90" y="482"/>
                  </a:lnTo>
                  <a:lnTo>
                    <a:pt x="88" y="416"/>
                  </a:lnTo>
                  <a:lnTo>
                    <a:pt x="93" y="435"/>
                  </a:lnTo>
                  <a:lnTo>
                    <a:pt x="101" y="457"/>
                  </a:lnTo>
                  <a:lnTo>
                    <a:pt x="112" y="476"/>
                  </a:lnTo>
                  <a:lnTo>
                    <a:pt x="126" y="493"/>
                  </a:lnTo>
                  <a:lnTo>
                    <a:pt x="143" y="509"/>
                  </a:lnTo>
                  <a:lnTo>
                    <a:pt x="159" y="523"/>
                  </a:lnTo>
                  <a:lnTo>
                    <a:pt x="178" y="537"/>
                  </a:lnTo>
                  <a:lnTo>
                    <a:pt x="197" y="548"/>
                  </a:lnTo>
                  <a:lnTo>
                    <a:pt x="186" y="556"/>
                  </a:lnTo>
                  <a:lnTo>
                    <a:pt x="175" y="564"/>
                  </a:lnTo>
                  <a:lnTo>
                    <a:pt x="164" y="569"/>
                  </a:lnTo>
                  <a:lnTo>
                    <a:pt x="153" y="575"/>
                  </a:lnTo>
                  <a:lnTo>
                    <a:pt x="140" y="578"/>
                  </a:lnTo>
                  <a:lnTo>
                    <a:pt x="126" y="578"/>
                  </a:lnTo>
                  <a:lnTo>
                    <a:pt x="115" y="575"/>
                  </a:lnTo>
                  <a:lnTo>
                    <a:pt x="101" y="572"/>
                  </a:lnTo>
                  <a:lnTo>
                    <a:pt x="79" y="564"/>
                  </a:lnTo>
                  <a:lnTo>
                    <a:pt x="60" y="553"/>
                  </a:lnTo>
                  <a:lnTo>
                    <a:pt x="44" y="537"/>
                  </a:lnTo>
                  <a:lnTo>
                    <a:pt x="30" y="520"/>
                  </a:lnTo>
                  <a:lnTo>
                    <a:pt x="19" y="501"/>
                  </a:lnTo>
                  <a:lnTo>
                    <a:pt x="11" y="479"/>
                  </a:lnTo>
                  <a:lnTo>
                    <a:pt x="6" y="457"/>
                  </a:lnTo>
                  <a:lnTo>
                    <a:pt x="3" y="435"/>
                  </a:lnTo>
                  <a:lnTo>
                    <a:pt x="0" y="386"/>
                  </a:lnTo>
                  <a:lnTo>
                    <a:pt x="3" y="337"/>
                  </a:lnTo>
                  <a:lnTo>
                    <a:pt x="6" y="287"/>
                  </a:lnTo>
                  <a:lnTo>
                    <a:pt x="16" y="238"/>
                  </a:lnTo>
                  <a:lnTo>
                    <a:pt x="22" y="216"/>
                  </a:lnTo>
                  <a:lnTo>
                    <a:pt x="30" y="192"/>
                  </a:lnTo>
                  <a:lnTo>
                    <a:pt x="38" y="170"/>
                  </a:lnTo>
                  <a:lnTo>
                    <a:pt x="52" y="150"/>
                  </a:lnTo>
                  <a:lnTo>
                    <a:pt x="66" y="131"/>
                  </a:lnTo>
                  <a:lnTo>
                    <a:pt x="82" y="112"/>
                  </a:lnTo>
                  <a:lnTo>
                    <a:pt x="99" y="96"/>
                  </a:lnTo>
                  <a:lnTo>
                    <a:pt x="121" y="79"/>
                  </a:lnTo>
                  <a:lnTo>
                    <a:pt x="123" y="79"/>
                  </a:lnTo>
                  <a:lnTo>
                    <a:pt x="123" y="76"/>
                  </a:lnTo>
                  <a:lnTo>
                    <a:pt x="123" y="74"/>
                  </a:lnTo>
                  <a:lnTo>
                    <a:pt x="123" y="71"/>
                  </a:lnTo>
                  <a:lnTo>
                    <a:pt x="123" y="68"/>
                  </a:lnTo>
                  <a:lnTo>
                    <a:pt x="123" y="66"/>
                  </a:lnTo>
                  <a:lnTo>
                    <a:pt x="121" y="66"/>
                  </a:lnTo>
                  <a:lnTo>
                    <a:pt x="115" y="57"/>
                  </a:lnTo>
                  <a:lnTo>
                    <a:pt x="126" y="49"/>
                  </a:lnTo>
                  <a:lnTo>
                    <a:pt x="137" y="41"/>
                  </a:lnTo>
                  <a:lnTo>
                    <a:pt x="151" y="35"/>
                  </a:lnTo>
                  <a:lnTo>
                    <a:pt x="162" y="27"/>
                  </a:lnTo>
                  <a:lnTo>
                    <a:pt x="175" y="24"/>
                  </a:lnTo>
                  <a:lnTo>
                    <a:pt x="189" y="19"/>
                  </a:lnTo>
                  <a:lnTo>
                    <a:pt x="203" y="14"/>
                  </a:lnTo>
                  <a:lnTo>
                    <a:pt x="217" y="11"/>
                  </a:lnTo>
                  <a:lnTo>
                    <a:pt x="227" y="8"/>
                  </a:lnTo>
                  <a:lnTo>
                    <a:pt x="241" y="5"/>
                  </a:lnTo>
                  <a:lnTo>
                    <a:pt x="255" y="3"/>
                  </a:lnTo>
                  <a:lnTo>
                    <a:pt x="269" y="0"/>
                  </a:lnTo>
                  <a:lnTo>
                    <a:pt x="280" y="0"/>
                  </a:lnTo>
                  <a:lnTo>
                    <a:pt x="293" y="3"/>
                  </a:lnTo>
                  <a:lnTo>
                    <a:pt x="304" y="5"/>
                  </a:lnTo>
                  <a:lnTo>
                    <a:pt x="318" y="11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8" name="Freeform 14"/>
            <p:cNvSpPr>
              <a:spLocks/>
            </p:cNvSpPr>
            <p:nvPr/>
          </p:nvSpPr>
          <p:spPr bwMode="auto">
            <a:xfrm>
              <a:off x="2805" y="1217"/>
              <a:ext cx="259" cy="158"/>
            </a:xfrm>
            <a:custGeom>
              <a:avLst/>
              <a:gdLst>
                <a:gd name="T0" fmla="*/ 4 w 424"/>
                <a:gd name="T1" fmla="*/ 1 h 268"/>
                <a:gd name="T2" fmla="*/ 4 w 424"/>
                <a:gd name="T3" fmla="*/ 1 h 268"/>
                <a:gd name="T4" fmla="*/ 4 w 424"/>
                <a:gd name="T5" fmla="*/ 1 h 268"/>
                <a:gd name="T6" fmla="*/ 4 w 424"/>
                <a:gd name="T7" fmla="*/ 1 h 268"/>
                <a:gd name="T8" fmla="*/ 4 w 424"/>
                <a:gd name="T9" fmla="*/ 1 h 268"/>
                <a:gd name="T10" fmla="*/ 4 w 424"/>
                <a:gd name="T11" fmla="*/ 1 h 268"/>
                <a:gd name="T12" fmla="*/ 5 w 424"/>
                <a:gd name="T13" fmla="*/ 1 h 268"/>
                <a:gd name="T14" fmla="*/ 5 w 424"/>
                <a:gd name="T15" fmla="*/ 1 h 268"/>
                <a:gd name="T16" fmla="*/ 5 w 424"/>
                <a:gd name="T17" fmla="*/ 1 h 268"/>
                <a:gd name="T18" fmla="*/ 5 w 424"/>
                <a:gd name="T19" fmla="*/ 1 h 268"/>
                <a:gd name="T20" fmla="*/ 5 w 424"/>
                <a:gd name="T21" fmla="*/ 1 h 268"/>
                <a:gd name="T22" fmla="*/ 4 w 424"/>
                <a:gd name="T23" fmla="*/ 1 h 268"/>
                <a:gd name="T24" fmla="*/ 4 w 424"/>
                <a:gd name="T25" fmla="*/ 1 h 268"/>
                <a:gd name="T26" fmla="*/ 4 w 424"/>
                <a:gd name="T27" fmla="*/ 1 h 268"/>
                <a:gd name="T28" fmla="*/ 3 w 424"/>
                <a:gd name="T29" fmla="*/ 1 h 268"/>
                <a:gd name="T30" fmla="*/ 3 w 424"/>
                <a:gd name="T31" fmla="*/ 1 h 268"/>
                <a:gd name="T32" fmla="*/ 3 w 424"/>
                <a:gd name="T33" fmla="*/ 1 h 268"/>
                <a:gd name="T34" fmla="*/ 3 w 424"/>
                <a:gd name="T35" fmla="*/ 1 h 268"/>
                <a:gd name="T36" fmla="*/ 2 w 424"/>
                <a:gd name="T37" fmla="*/ 1 h 268"/>
                <a:gd name="T38" fmla="*/ 2 w 424"/>
                <a:gd name="T39" fmla="*/ 1 h 268"/>
                <a:gd name="T40" fmla="*/ 2 w 424"/>
                <a:gd name="T41" fmla="*/ 1 h 268"/>
                <a:gd name="T42" fmla="*/ 2 w 424"/>
                <a:gd name="T43" fmla="*/ 1 h 268"/>
                <a:gd name="T44" fmla="*/ 2 w 424"/>
                <a:gd name="T45" fmla="*/ 1 h 268"/>
                <a:gd name="T46" fmla="*/ 2 w 424"/>
                <a:gd name="T47" fmla="*/ 1 h 268"/>
                <a:gd name="T48" fmla="*/ 2 w 424"/>
                <a:gd name="T49" fmla="*/ 1 h 268"/>
                <a:gd name="T50" fmla="*/ 1 w 424"/>
                <a:gd name="T51" fmla="*/ 1 h 268"/>
                <a:gd name="T52" fmla="*/ 1 w 424"/>
                <a:gd name="T53" fmla="*/ 1 h 268"/>
                <a:gd name="T54" fmla="*/ 1 w 424"/>
                <a:gd name="T55" fmla="*/ 1 h 268"/>
                <a:gd name="T56" fmla="*/ 1 w 424"/>
                <a:gd name="T57" fmla="*/ 1 h 268"/>
                <a:gd name="T58" fmla="*/ 1 w 424"/>
                <a:gd name="T59" fmla="*/ 1 h 268"/>
                <a:gd name="T60" fmla="*/ 1 w 424"/>
                <a:gd name="T61" fmla="*/ 1 h 268"/>
                <a:gd name="T62" fmla="*/ 1 w 424"/>
                <a:gd name="T63" fmla="*/ 2 h 268"/>
                <a:gd name="T64" fmla="*/ 1 w 424"/>
                <a:gd name="T65" fmla="*/ 2 h 268"/>
                <a:gd name="T66" fmla="*/ 1 w 424"/>
                <a:gd name="T67" fmla="*/ 2 h 268"/>
                <a:gd name="T68" fmla="*/ 1 w 424"/>
                <a:gd name="T69" fmla="*/ 2 h 268"/>
                <a:gd name="T70" fmla="*/ 1 w 424"/>
                <a:gd name="T71" fmla="*/ 2 h 268"/>
                <a:gd name="T72" fmla="*/ 1 w 424"/>
                <a:gd name="T73" fmla="*/ 2 h 268"/>
                <a:gd name="T74" fmla="*/ 1 w 424"/>
                <a:gd name="T75" fmla="*/ 2 h 268"/>
                <a:gd name="T76" fmla="*/ 1 w 424"/>
                <a:gd name="T77" fmla="*/ 1 h 268"/>
                <a:gd name="T78" fmla="*/ 1 w 424"/>
                <a:gd name="T79" fmla="*/ 1 h 268"/>
                <a:gd name="T80" fmla="*/ 1 w 424"/>
                <a:gd name="T81" fmla="*/ 1 h 268"/>
                <a:gd name="T82" fmla="*/ 1 w 424"/>
                <a:gd name="T83" fmla="*/ 1 h 268"/>
                <a:gd name="T84" fmla="*/ 1 w 424"/>
                <a:gd name="T85" fmla="*/ 1 h 268"/>
                <a:gd name="T86" fmla="*/ 1 w 424"/>
                <a:gd name="T87" fmla="*/ 1 h 268"/>
                <a:gd name="T88" fmla="*/ 1 w 424"/>
                <a:gd name="T89" fmla="*/ 1 h 268"/>
                <a:gd name="T90" fmla="*/ 2 w 424"/>
                <a:gd name="T91" fmla="*/ 1 h 268"/>
                <a:gd name="T92" fmla="*/ 2 w 424"/>
                <a:gd name="T93" fmla="*/ 1 h 268"/>
                <a:gd name="T94" fmla="*/ 2 w 424"/>
                <a:gd name="T95" fmla="*/ 1 h 268"/>
                <a:gd name="T96" fmla="*/ 3 w 424"/>
                <a:gd name="T97" fmla="*/ 1 h 268"/>
                <a:gd name="T98" fmla="*/ 3 w 424"/>
                <a:gd name="T99" fmla="*/ 1 h 268"/>
                <a:gd name="T100" fmla="*/ 3 w 424"/>
                <a:gd name="T101" fmla="*/ 1 h 268"/>
                <a:gd name="T102" fmla="*/ 3 w 424"/>
                <a:gd name="T103" fmla="*/ 1 h 268"/>
                <a:gd name="T104" fmla="*/ 4 w 424"/>
                <a:gd name="T105" fmla="*/ 0 h 268"/>
                <a:gd name="T106" fmla="*/ 4 w 424"/>
                <a:gd name="T107" fmla="*/ 1 h 2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24"/>
                <a:gd name="T163" fmla="*/ 0 h 268"/>
                <a:gd name="T164" fmla="*/ 424 w 424"/>
                <a:gd name="T165" fmla="*/ 268 h 26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24" h="268">
                  <a:moveTo>
                    <a:pt x="323" y="5"/>
                  </a:moveTo>
                  <a:lnTo>
                    <a:pt x="320" y="5"/>
                  </a:lnTo>
                  <a:lnTo>
                    <a:pt x="320" y="8"/>
                  </a:lnTo>
                  <a:lnTo>
                    <a:pt x="320" y="11"/>
                  </a:lnTo>
                  <a:lnTo>
                    <a:pt x="320" y="14"/>
                  </a:lnTo>
                  <a:lnTo>
                    <a:pt x="320" y="16"/>
                  </a:lnTo>
                  <a:lnTo>
                    <a:pt x="320" y="19"/>
                  </a:lnTo>
                  <a:lnTo>
                    <a:pt x="323" y="22"/>
                  </a:lnTo>
                  <a:lnTo>
                    <a:pt x="323" y="24"/>
                  </a:lnTo>
                  <a:lnTo>
                    <a:pt x="331" y="27"/>
                  </a:lnTo>
                  <a:lnTo>
                    <a:pt x="339" y="27"/>
                  </a:lnTo>
                  <a:lnTo>
                    <a:pt x="348" y="30"/>
                  </a:lnTo>
                  <a:lnTo>
                    <a:pt x="356" y="30"/>
                  </a:lnTo>
                  <a:lnTo>
                    <a:pt x="364" y="33"/>
                  </a:lnTo>
                  <a:lnTo>
                    <a:pt x="372" y="35"/>
                  </a:lnTo>
                  <a:lnTo>
                    <a:pt x="378" y="44"/>
                  </a:lnTo>
                  <a:lnTo>
                    <a:pt x="383" y="52"/>
                  </a:lnTo>
                  <a:lnTo>
                    <a:pt x="381" y="55"/>
                  </a:lnTo>
                  <a:lnTo>
                    <a:pt x="381" y="57"/>
                  </a:lnTo>
                  <a:lnTo>
                    <a:pt x="381" y="60"/>
                  </a:lnTo>
                  <a:lnTo>
                    <a:pt x="381" y="63"/>
                  </a:lnTo>
                  <a:lnTo>
                    <a:pt x="381" y="66"/>
                  </a:lnTo>
                  <a:lnTo>
                    <a:pt x="381" y="68"/>
                  </a:lnTo>
                  <a:lnTo>
                    <a:pt x="381" y="71"/>
                  </a:lnTo>
                  <a:lnTo>
                    <a:pt x="383" y="74"/>
                  </a:lnTo>
                  <a:lnTo>
                    <a:pt x="389" y="79"/>
                  </a:lnTo>
                  <a:lnTo>
                    <a:pt x="394" y="82"/>
                  </a:lnTo>
                  <a:lnTo>
                    <a:pt x="400" y="85"/>
                  </a:lnTo>
                  <a:lnTo>
                    <a:pt x="405" y="87"/>
                  </a:lnTo>
                  <a:lnTo>
                    <a:pt x="411" y="90"/>
                  </a:lnTo>
                  <a:lnTo>
                    <a:pt x="416" y="96"/>
                  </a:lnTo>
                  <a:lnTo>
                    <a:pt x="422" y="101"/>
                  </a:lnTo>
                  <a:lnTo>
                    <a:pt x="424" y="107"/>
                  </a:lnTo>
                  <a:lnTo>
                    <a:pt x="422" y="109"/>
                  </a:lnTo>
                  <a:lnTo>
                    <a:pt x="422" y="112"/>
                  </a:lnTo>
                  <a:lnTo>
                    <a:pt x="422" y="115"/>
                  </a:lnTo>
                  <a:lnTo>
                    <a:pt x="422" y="118"/>
                  </a:lnTo>
                  <a:lnTo>
                    <a:pt x="419" y="123"/>
                  </a:lnTo>
                  <a:lnTo>
                    <a:pt x="419" y="126"/>
                  </a:lnTo>
                  <a:lnTo>
                    <a:pt x="419" y="129"/>
                  </a:lnTo>
                  <a:lnTo>
                    <a:pt x="416" y="131"/>
                  </a:lnTo>
                  <a:lnTo>
                    <a:pt x="413" y="129"/>
                  </a:lnTo>
                  <a:lnTo>
                    <a:pt x="408" y="126"/>
                  </a:lnTo>
                  <a:lnTo>
                    <a:pt x="402" y="126"/>
                  </a:lnTo>
                  <a:lnTo>
                    <a:pt x="397" y="126"/>
                  </a:lnTo>
                  <a:lnTo>
                    <a:pt x="392" y="123"/>
                  </a:lnTo>
                  <a:lnTo>
                    <a:pt x="386" y="120"/>
                  </a:lnTo>
                  <a:lnTo>
                    <a:pt x="383" y="115"/>
                  </a:lnTo>
                  <a:lnTo>
                    <a:pt x="383" y="107"/>
                  </a:lnTo>
                  <a:lnTo>
                    <a:pt x="375" y="107"/>
                  </a:lnTo>
                  <a:lnTo>
                    <a:pt x="364" y="107"/>
                  </a:lnTo>
                  <a:lnTo>
                    <a:pt x="353" y="107"/>
                  </a:lnTo>
                  <a:lnTo>
                    <a:pt x="339" y="109"/>
                  </a:lnTo>
                  <a:lnTo>
                    <a:pt x="328" y="109"/>
                  </a:lnTo>
                  <a:lnTo>
                    <a:pt x="318" y="109"/>
                  </a:lnTo>
                  <a:lnTo>
                    <a:pt x="309" y="104"/>
                  </a:lnTo>
                  <a:lnTo>
                    <a:pt x="301" y="96"/>
                  </a:lnTo>
                  <a:lnTo>
                    <a:pt x="296" y="98"/>
                  </a:lnTo>
                  <a:lnTo>
                    <a:pt x="290" y="101"/>
                  </a:lnTo>
                  <a:lnTo>
                    <a:pt x="285" y="101"/>
                  </a:lnTo>
                  <a:lnTo>
                    <a:pt x="279" y="104"/>
                  </a:lnTo>
                  <a:lnTo>
                    <a:pt x="274" y="107"/>
                  </a:lnTo>
                  <a:lnTo>
                    <a:pt x="268" y="107"/>
                  </a:lnTo>
                  <a:lnTo>
                    <a:pt x="263" y="107"/>
                  </a:lnTo>
                  <a:lnTo>
                    <a:pt x="257" y="104"/>
                  </a:lnTo>
                  <a:lnTo>
                    <a:pt x="255" y="101"/>
                  </a:lnTo>
                  <a:lnTo>
                    <a:pt x="252" y="98"/>
                  </a:lnTo>
                  <a:lnTo>
                    <a:pt x="249" y="96"/>
                  </a:lnTo>
                  <a:lnTo>
                    <a:pt x="246" y="90"/>
                  </a:lnTo>
                  <a:lnTo>
                    <a:pt x="246" y="87"/>
                  </a:lnTo>
                  <a:lnTo>
                    <a:pt x="244" y="85"/>
                  </a:lnTo>
                  <a:lnTo>
                    <a:pt x="241" y="82"/>
                  </a:lnTo>
                  <a:lnTo>
                    <a:pt x="235" y="79"/>
                  </a:lnTo>
                  <a:lnTo>
                    <a:pt x="233" y="82"/>
                  </a:lnTo>
                  <a:lnTo>
                    <a:pt x="230" y="85"/>
                  </a:lnTo>
                  <a:lnTo>
                    <a:pt x="227" y="85"/>
                  </a:lnTo>
                  <a:lnTo>
                    <a:pt x="222" y="87"/>
                  </a:lnTo>
                  <a:lnTo>
                    <a:pt x="219" y="87"/>
                  </a:lnTo>
                  <a:lnTo>
                    <a:pt x="216" y="87"/>
                  </a:lnTo>
                  <a:lnTo>
                    <a:pt x="213" y="87"/>
                  </a:lnTo>
                  <a:lnTo>
                    <a:pt x="208" y="87"/>
                  </a:lnTo>
                  <a:lnTo>
                    <a:pt x="208" y="85"/>
                  </a:lnTo>
                  <a:lnTo>
                    <a:pt x="205" y="82"/>
                  </a:lnTo>
                  <a:lnTo>
                    <a:pt x="205" y="76"/>
                  </a:lnTo>
                  <a:lnTo>
                    <a:pt x="202" y="76"/>
                  </a:lnTo>
                  <a:lnTo>
                    <a:pt x="200" y="74"/>
                  </a:lnTo>
                  <a:lnTo>
                    <a:pt x="197" y="71"/>
                  </a:lnTo>
                  <a:lnTo>
                    <a:pt x="194" y="71"/>
                  </a:lnTo>
                  <a:lnTo>
                    <a:pt x="191" y="71"/>
                  </a:lnTo>
                  <a:lnTo>
                    <a:pt x="186" y="71"/>
                  </a:lnTo>
                  <a:lnTo>
                    <a:pt x="183" y="74"/>
                  </a:lnTo>
                  <a:lnTo>
                    <a:pt x="181" y="76"/>
                  </a:lnTo>
                  <a:lnTo>
                    <a:pt x="178" y="79"/>
                  </a:lnTo>
                  <a:lnTo>
                    <a:pt x="178" y="82"/>
                  </a:lnTo>
                  <a:lnTo>
                    <a:pt x="175" y="82"/>
                  </a:lnTo>
                  <a:lnTo>
                    <a:pt x="167" y="82"/>
                  </a:lnTo>
                  <a:lnTo>
                    <a:pt x="161" y="82"/>
                  </a:lnTo>
                  <a:lnTo>
                    <a:pt x="156" y="82"/>
                  </a:lnTo>
                  <a:lnTo>
                    <a:pt x="150" y="79"/>
                  </a:lnTo>
                  <a:lnTo>
                    <a:pt x="145" y="76"/>
                  </a:lnTo>
                  <a:lnTo>
                    <a:pt x="139" y="76"/>
                  </a:lnTo>
                  <a:lnTo>
                    <a:pt x="134" y="74"/>
                  </a:lnTo>
                  <a:lnTo>
                    <a:pt x="128" y="74"/>
                  </a:lnTo>
                  <a:lnTo>
                    <a:pt x="126" y="74"/>
                  </a:lnTo>
                  <a:lnTo>
                    <a:pt x="123" y="76"/>
                  </a:lnTo>
                  <a:lnTo>
                    <a:pt x="120" y="76"/>
                  </a:lnTo>
                  <a:lnTo>
                    <a:pt x="117" y="79"/>
                  </a:lnTo>
                  <a:lnTo>
                    <a:pt x="115" y="82"/>
                  </a:lnTo>
                  <a:lnTo>
                    <a:pt x="115" y="85"/>
                  </a:lnTo>
                  <a:lnTo>
                    <a:pt x="112" y="87"/>
                  </a:lnTo>
                  <a:lnTo>
                    <a:pt x="112" y="90"/>
                  </a:lnTo>
                  <a:lnTo>
                    <a:pt x="112" y="96"/>
                  </a:lnTo>
                  <a:lnTo>
                    <a:pt x="109" y="101"/>
                  </a:lnTo>
                  <a:lnTo>
                    <a:pt x="107" y="101"/>
                  </a:lnTo>
                  <a:lnTo>
                    <a:pt x="101" y="104"/>
                  </a:lnTo>
                  <a:lnTo>
                    <a:pt x="96" y="104"/>
                  </a:lnTo>
                  <a:lnTo>
                    <a:pt x="90" y="107"/>
                  </a:lnTo>
                  <a:lnTo>
                    <a:pt x="85" y="107"/>
                  </a:lnTo>
                  <a:lnTo>
                    <a:pt x="82" y="112"/>
                  </a:lnTo>
                  <a:lnTo>
                    <a:pt x="71" y="120"/>
                  </a:lnTo>
                  <a:lnTo>
                    <a:pt x="68" y="131"/>
                  </a:lnTo>
                  <a:lnTo>
                    <a:pt x="65" y="142"/>
                  </a:lnTo>
                  <a:lnTo>
                    <a:pt x="65" y="153"/>
                  </a:lnTo>
                  <a:lnTo>
                    <a:pt x="68" y="164"/>
                  </a:lnTo>
                  <a:lnTo>
                    <a:pt x="68" y="178"/>
                  </a:lnTo>
                  <a:lnTo>
                    <a:pt x="65" y="189"/>
                  </a:lnTo>
                  <a:lnTo>
                    <a:pt x="60" y="200"/>
                  </a:lnTo>
                  <a:lnTo>
                    <a:pt x="63" y="208"/>
                  </a:lnTo>
                  <a:lnTo>
                    <a:pt x="63" y="216"/>
                  </a:lnTo>
                  <a:lnTo>
                    <a:pt x="63" y="224"/>
                  </a:lnTo>
                  <a:lnTo>
                    <a:pt x="63" y="233"/>
                  </a:lnTo>
                  <a:lnTo>
                    <a:pt x="60" y="244"/>
                  </a:lnTo>
                  <a:lnTo>
                    <a:pt x="60" y="252"/>
                  </a:lnTo>
                  <a:lnTo>
                    <a:pt x="57" y="260"/>
                  </a:lnTo>
                  <a:lnTo>
                    <a:pt x="57" y="268"/>
                  </a:lnTo>
                  <a:lnTo>
                    <a:pt x="52" y="265"/>
                  </a:lnTo>
                  <a:lnTo>
                    <a:pt x="49" y="263"/>
                  </a:lnTo>
                  <a:lnTo>
                    <a:pt x="46" y="260"/>
                  </a:lnTo>
                  <a:lnTo>
                    <a:pt x="44" y="255"/>
                  </a:lnTo>
                  <a:lnTo>
                    <a:pt x="41" y="252"/>
                  </a:lnTo>
                  <a:lnTo>
                    <a:pt x="38" y="246"/>
                  </a:lnTo>
                  <a:lnTo>
                    <a:pt x="35" y="244"/>
                  </a:lnTo>
                  <a:lnTo>
                    <a:pt x="30" y="244"/>
                  </a:lnTo>
                  <a:lnTo>
                    <a:pt x="24" y="235"/>
                  </a:lnTo>
                  <a:lnTo>
                    <a:pt x="19" y="227"/>
                  </a:lnTo>
                  <a:lnTo>
                    <a:pt x="16" y="222"/>
                  </a:lnTo>
                  <a:lnTo>
                    <a:pt x="13" y="213"/>
                  </a:lnTo>
                  <a:lnTo>
                    <a:pt x="11" y="205"/>
                  </a:lnTo>
                  <a:lnTo>
                    <a:pt x="8" y="197"/>
                  </a:lnTo>
                  <a:lnTo>
                    <a:pt x="5" y="189"/>
                  </a:lnTo>
                  <a:lnTo>
                    <a:pt x="0" y="181"/>
                  </a:lnTo>
                  <a:lnTo>
                    <a:pt x="0" y="172"/>
                  </a:lnTo>
                  <a:lnTo>
                    <a:pt x="5" y="167"/>
                  </a:lnTo>
                  <a:lnTo>
                    <a:pt x="11" y="161"/>
                  </a:lnTo>
                  <a:lnTo>
                    <a:pt x="16" y="153"/>
                  </a:lnTo>
                  <a:lnTo>
                    <a:pt x="22" y="148"/>
                  </a:lnTo>
                  <a:lnTo>
                    <a:pt x="24" y="142"/>
                  </a:lnTo>
                  <a:lnTo>
                    <a:pt x="22" y="137"/>
                  </a:lnTo>
                  <a:lnTo>
                    <a:pt x="16" y="129"/>
                  </a:lnTo>
                  <a:lnTo>
                    <a:pt x="19" y="120"/>
                  </a:lnTo>
                  <a:lnTo>
                    <a:pt x="24" y="112"/>
                  </a:lnTo>
                  <a:lnTo>
                    <a:pt x="30" y="109"/>
                  </a:lnTo>
                  <a:lnTo>
                    <a:pt x="38" y="104"/>
                  </a:lnTo>
                  <a:lnTo>
                    <a:pt x="44" y="101"/>
                  </a:lnTo>
                  <a:lnTo>
                    <a:pt x="49" y="96"/>
                  </a:lnTo>
                  <a:lnTo>
                    <a:pt x="52" y="90"/>
                  </a:lnTo>
                  <a:lnTo>
                    <a:pt x="52" y="79"/>
                  </a:lnTo>
                  <a:lnTo>
                    <a:pt x="57" y="76"/>
                  </a:lnTo>
                  <a:lnTo>
                    <a:pt x="65" y="74"/>
                  </a:lnTo>
                  <a:lnTo>
                    <a:pt x="74" y="71"/>
                  </a:lnTo>
                  <a:lnTo>
                    <a:pt x="82" y="68"/>
                  </a:lnTo>
                  <a:lnTo>
                    <a:pt x="87" y="63"/>
                  </a:lnTo>
                  <a:lnTo>
                    <a:pt x="93" y="57"/>
                  </a:lnTo>
                  <a:lnTo>
                    <a:pt x="96" y="52"/>
                  </a:lnTo>
                  <a:lnTo>
                    <a:pt x="93" y="41"/>
                  </a:lnTo>
                  <a:lnTo>
                    <a:pt x="90" y="38"/>
                  </a:lnTo>
                  <a:lnTo>
                    <a:pt x="98" y="30"/>
                  </a:lnTo>
                  <a:lnTo>
                    <a:pt x="109" y="24"/>
                  </a:lnTo>
                  <a:lnTo>
                    <a:pt x="120" y="22"/>
                  </a:lnTo>
                  <a:lnTo>
                    <a:pt x="131" y="19"/>
                  </a:lnTo>
                  <a:lnTo>
                    <a:pt x="142" y="16"/>
                  </a:lnTo>
                  <a:lnTo>
                    <a:pt x="156" y="14"/>
                  </a:lnTo>
                  <a:lnTo>
                    <a:pt x="167" y="11"/>
                  </a:lnTo>
                  <a:lnTo>
                    <a:pt x="181" y="8"/>
                  </a:lnTo>
                  <a:lnTo>
                    <a:pt x="189" y="8"/>
                  </a:lnTo>
                  <a:lnTo>
                    <a:pt x="197" y="8"/>
                  </a:lnTo>
                  <a:lnTo>
                    <a:pt x="205" y="11"/>
                  </a:lnTo>
                  <a:lnTo>
                    <a:pt x="213" y="11"/>
                  </a:lnTo>
                  <a:lnTo>
                    <a:pt x="219" y="14"/>
                  </a:lnTo>
                  <a:lnTo>
                    <a:pt x="227" y="16"/>
                  </a:lnTo>
                  <a:lnTo>
                    <a:pt x="235" y="16"/>
                  </a:lnTo>
                  <a:lnTo>
                    <a:pt x="246" y="19"/>
                  </a:lnTo>
                  <a:lnTo>
                    <a:pt x="249" y="22"/>
                  </a:lnTo>
                  <a:lnTo>
                    <a:pt x="249" y="24"/>
                  </a:lnTo>
                  <a:lnTo>
                    <a:pt x="252" y="24"/>
                  </a:lnTo>
                  <a:lnTo>
                    <a:pt x="255" y="27"/>
                  </a:lnTo>
                  <a:lnTo>
                    <a:pt x="257" y="24"/>
                  </a:lnTo>
                  <a:lnTo>
                    <a:pt x="260" y="24"/>
                  </a:lnTo>
                  <a:lnTo>
                    <a:pt x="263" y="19"/>
                  </a:lnTo>
                  <a:lnTo>
                    <a:pt x="263" y="14"/>
                  </a:lnTo>
                  <a:lnTo>
                    <a:pt x="268" y="11"/>
                  </a:lnTo>
                  <a:lnTo>
                    <a:pt x="271" y="8"/>
                  </a:lnTo>
                  <a:lnTo>
                    <a:pt x="274" y="5"/>
                  </a:lnTo>
                  <a:lnTo>
                    <a:pt x="279" y="3"/>
                  </a:lnTo>
                  <a:lnTo>
                    <a:pt x="285" y="3"/>
                  </a:lnTo>
                  <a:lnTo>
                    <a:pt x="290" y="0"/>
                  </a:lnTo>
                  <a:lnTo>
                    <a:pt x="293" y="0"/>
                  </a:lnTo>
                  <a:lnTo>
                    <a:pt x="298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09" y="0"/>
                  </a:lnTo>
                  <a:lnTo>
                    <a:pt x="315" y="3"/>
                  </a:lnTo>
                  <a:lnTo>
                    <a:pt x="318" y="3"/>
                  </a:lnTo>
                  <a:lnTo>
                    <a:pt x="323" y="5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59" name="Freeform 15"/>
            <p:cNvSpPr>
              <a:spLocks/>
            </p:cNvSpPr>
            <p:nvPr/>
          </p:nvSpPr>
          <p:spPr bwMode="auto">
            <a:xfrm>
              <a:off x="3121" y="1225"/>
              <a:ext cx="154" cy="413"/>
            </a:xfrm>
            <a:custGeom>
              <a:avLst/>
              <a:gdLst>
                <a:gd name="T0" fmla="*/ 3 w 252"/>
                <a:gd name="T1" fmla="*/ 1 h 701"/>
                <a:gd name="T2" fmla="*/ 3 w 252"/>
                <a:gd name="T3" fmla="*/ 1 h 701"/>
                <a:gd name="T4" fmla="*/ 2 w 252"/>
                <a:gd name="T5" fmla="*/ 1 h 701"/>
                <a:gd name="T6" fmla="*/ 2 w 252"/>
                <a:gd name="T7" fmla="*/ 1 h 701"/>
                <a:gd name="T8" fmla="*/ 1 w 252"/>
                <a:gd name="T9" fmla="*/ 1 h 701"/>
                <a:gd name="T10" fmla="*/ 1 w 252"/>
                <a:gd name="T11" fmla="*/ 2 h 701"/>
                <a:gd name="T12" fmla="*/ 1 w 252"/>
                <a:gd name="T13" fmla="*/ 2 h 701"/>
                <a:gd name="T14" fmla="*/ 1 w 252"/>
                <a:gd name="T15" fmla="*/ 2 h 701"/>
                <a:gd name="T16" fmla="*/ 1 w 252"/>
                <a:gd name="T17" fmla="*/ 2 h 701"/>
                <a:gd name="T18" fmla="*/ 1 w 252"/>
                <a:gd name="T19" fmla="*/ 2 h 701"/>
                <a:gd name="T20" fmla="*/ 1 w 252"/>
                <a:gd name="T21" fmla="*/ 2 h 701"/>
                <a:gd name="T22" fmla="*/ 1 w 252"/>
                <a:gd name="T23" fmla="*/ 3 h 701"/>
                <a:gd name="T24" fmla="*/ 1 w 252"/>
                <a:gd name="T25" fmla="*/ 3 h 701"/>
                <a:gd name="T26" fmla="*/ 1 w 252"/>
                <a:gd name="T27" fmla="*/ 3 h 701"/>
                <a:gd name="T28" fmla="*/ 1 w 252"/>
                <a:gd name="T29" fmla="*/ 3 h 701"/>
                <a:gd name="T30" fmla="*/ 1 w 252"/>
                <a:gd name="T31" fmla="*/ 3 h 701"/>
                <a:gd name="T32" fmla="*/ 1 w 252"/>
                <a:gd name="T33" fmla="*/ 3 h 701"/>
                <a:gd name="T34" fmla="*/ 1 w 252"/>
                <a:gd name="T35" fmla="*/ 3 h 701"/>
                <a:gd name="T36" fmla="*/ 1 w 252"/>
                <a:gd name="T37" fmla="*/ 4 h 701"/>
                <a:gd name="T38" fmla="*/ 1 w 252"/>
                <a:gd name="T39" fmla="*/ 4 h 701"/>
                <a:gd name="T40" fmla="*/ 2 w 252"/>
                <a:gd name="T41" fmla="*/ 4 h 701"/>
                <a:gd name="T42" fmla="*/ 2 w 252"/>
                <a:gd name="T43" fmla="*/ 4 h 701"/>
                <a:gd name="T44" fmla="*/ 2 w 252"/>
                <a:gd name="T45" fmla="*/ 5 h 701"/>
                <a:gd name="T46" fmla="*/ 2 w 252"/>
                <a:gd name="T47" fmla="*/ 5 h 701"/>
                <a:gd name="T48" fmla="*/ 2 w 252"/>
                <a:gd name="T49" fmla="*/ 5 h 701"/>
                <a:gd name="T50" fmla="*/ 2 w 252"/>
                <a:gd name="T51" fmla="*/ 5 h 701"/>
                <a:gd name="T52" fmla="*/ 2 w 252"/>
                <a:gd name="T53" fmla="*/ 5 h 701"/>
                <a:gd name="T54" fmla="*/ 1 w 252"/>
                <a:gd name="T55" fmla="*/ 5 h 701"/>
                <a:gd name="T56" fmla="*/ 1 w 252"/>
                <a:gd name="T57" fmla="*/ 5 h 701"/>
                <a:gd name="T58" fmla="*/ 1 w 252"/>
                <a:gd name="T59" fmla="*/ 5 h 701"/>
                <a:gd name="T60" fmla="*/ 1 w 252"/>
                <a:gd name="T61" fmla="*/ 6 h 701"/>
                <a:gd name="T62" fmla="*/ 1 w 252"/>
                <a:gd name="T63" fmla="*/ 6 h 701"/>
                <a:gd name="T64" fmla="*/ 1 w 252"/>
                <a:gd name="T65" fmla="*/ 5 h 701"/>
                <a:gd name="T66" fmla="*/ 1 w 252"/>
                <a:gd name="T67" fmla="*/ 5 h 701"/>
                <a:gd name="T68" fmla="*/ 1 w 252"/>
                <a:gd name="T69" fmla="*/ 5 h 701"/>
                <a:gd name="T70" fmla="*/ 1 w 252"/>
                <a:gd name="T71" fmla="*/ 4 h 701"/>
                <a:gd name="T72" fmla="*/ 1 w 252"/>
                <a:gd name="T73" fmla="*/ 4 h 701"/>
                <a:gd name="T74" fmla="*/ 1 w 252"/>
                <a:gd name="T75" fmla="*/ 4 h 701"/>
                <a:gd name="T76" fmla="*/ 1 w 252"/>
                <a:gd name="T77" fmla="*/ 3 h 701"/>
                <a:gd name="T78" fmla="*/ 1 w 252"/>
                <a:gd name="T79" fmla="*/ 3 h 701"/>
                <a:gd name="T80" fmla="*/ 0 w 252"/>
                <a:gd name="T81" fmla="*/ 2 h 701"/>
                <a:gd name="T82" fmla="*/ 1 w 252"/>
                <a:gd name="T83" fmla="*/ 2 h 701"/>
                <a:gd name="T84" fmla="*/ 1 w 252"/>
                <a:gd name="T85" fmla="*/ 1 h 701"/>
                <a:gd name="T86" fmla="*/ 1 w 252"/>
                <a:gd name="T87" fmla="*/ 1 h 701"/>
                <a:gd name="T88" fmla="*/ 1 w 252"/>
                <a:gd name="T89" fmla="*/ 1 h 701"/>
                <a:gd name="T90" fmla="*/ 2 w 252"/>
                <a:gd name="T91" fmla="*/ 1 h 701"/>
                <a:gd name="T92" fmla="*/ 2 w 252"/>
                <a:gd name="T93" fmla="*/ 1 h 701"/>
                <a:gd name="T94" fmla="*/ 2 w 252"/>
                <a:gd name="T95" fmla="*/ 0 h 701"/>
                <a:gd name="T96" fmla="*/ 3 w 252"/>
                <a:gd name="T97" fmla="*/ 1 h 70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52"/>
                <a:gd name="T148" fmla="*/ 0 h 701"/>
                <a:gd name="T149" fmla="*/ 252 w 252"/>
                <a:gd name="T150" fmla="*/ 701 h 70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52" h="701">
                  <a:moveTo>
                    <a:pt x="252" y="21"/>
                  </a:moveTo>
                  <a:lnTo>
                    <a:pt x="252" y="35"/>
                  </a:lnTo>
                  <a:lnTo>
                    <a:pt x="252" y="52"/>
                  </a:lnTo>
                  <a:lnTo>
                    <a:pt x="249" y="62"/>
                  </a:lnTo>
                  <a:lnTo>
                    <a:pt x="243" y="76"/>
                  </a:lnTo>
                  <a:lnTo>
                    <a:pt x="230" y="98"/>
                  </a:lnTo>
                  <a:lnTo>
                    <a:pt x="211" y="120"/>
                  </a:lnTo>
                  <a:lnTo>
                    <a:pt x="191" y="139"/>
                  </a:lnTo>
                  <a:lnTo>
                    <a:pt x="169" y="158"/>
                  </a:lnTo>
                  <a:lnTo>
                    <a:pt x="145" y="175"/>
                  </a:lnTo>
                  <a:lnTo>
                    <a:pt x="126" y="194"/>
                  </a:lnTo>
                  <a:lnTo>
                    <a:pt x="90" y="251"/>
                  </a:lnTo>
                  <a:lnTo>
                    <a:pt x="87" y="249"/>
                  </a:lnTo>
                  <a:lnTo>
                    <a:pt x="82" y="249"/>
                  </a:lnTo>
                  <a:lnTo>
                    <a:pt x="76" y="249"/>
                  </a:lnTo>
                  <a:lnTo>
                    <a:pt x="71" y="249"/>
                  </a:lnTo>
                  <a:lnTo>
                    <a:pt x="65" y="249"/>
                  </a:lnTo>
                  <a:lnTo>
                    <a:pt x="63" y="249"/>
                  </a:lnTo>
                  <a:lnTo>
                    <a:pt x="57" y="251"/>
                  </a:lnTo>
                  <a:lnTo>
                    <a:pt x="54" y="254"/>
                  </a:lnTo>
                  <a:lnTo>
                    <a:pt x="46" y="265"/>
                  </a:lnTo>
                  <a:lnTo>
                    <a:pt x="43" y="279"/>
                  </a:lnTo>
                  <a:lnTo>
                    <a:pt x="43" y="290"/>
                  </a:lnTo>
                  <a:lnTo>
                    <a:pt x="43" y="303"/>
                  </a:lnTo>
                  <a:lnTo>
                    <a:pt x="43" y="317"/>
                  </a:lnTo>
                  <a:lnTo>
                    <a:pt x="46" y="331"/>
                  </a:lnTo>
                  <a:lnTo>
                    <a:pt x="46" y="345"/>
                  </a:lnTo>
                  <a:lnTo>
                    <a:pt x="49" y="356"/>
                  </a:lnTo>
                  <a:lnTo>
                    <a:pt x="54" y="364"/>
                  </a:lnTo>
                  <a:lnTo>
                    <a:pt x="60" y="369"/>
                  </a:lnTo>
                  <a:lnTo>
                    <a:pt x="63" y="375"/>
                  </a:lnTo>
                  <a:lnTo>
                    <a:pt x="68" y="380"/>
                  </a:lnTo>
                  <a:lnTo>
                    <a:pt x="74" y="386"/>
                  </a:lnTo>
                  <a:lnTo>
                    <a:pt x="79" y="388"/>
                  </a:lnTo>
                  <a:lnTo>
                    <a:pt x="87" y="391"/>
                  </a:lnTo>
                  <a:lnTo>
                    <a:pt x="95" y="394"/>
                  </a:lnTo>
                  <a:lnTo>
                    <a:pt x="115" y="391"/>
                  </a:lnTo>
                  <a:lnTo>
                    <a:pt x="123" y="405"/>
                  </a:lnTo>
                  <a:lnTo>
                    <a:pt x="128" y="421"/>
                  </a:lnTo>
                  <a:lnTo>
                    <a:pt x="134" y="435"/>
                  </a:lnTo>
                  <a:lnTo>
                    <a:pt x="142" y="451"/>
                  </a:lnTo>
                  <a:lnTo>
                    <a:pt x="150" y="465"/>
                  </a:lnTo>
                  <a:lnTo>
                    <a:pt x="159" y="479"/>
                  </a:lnTo>
                  <a:lnTo>
                    <a:pt x="172" y="490"/>
                  </a:lnTo>
                  <a:lnTo>
                    <a:pt x="186" y="498"/>
                  </a:lnTo>
                  <a:lnTo>
                    <a:pt x="189" y="514"/>
                  </a:lnTo>
                  <a:lnTo>
                    <a:pt x="191" y="531"/>
                  </a:lnTo>
                  <a:lnTo>
                    <a:pt x="194" y="547"/>
                  </a:lnTo>
                  <a:lnTo>
                    <a:pt x="194" y="564"/>
                  </a:lnTo>
                  <a:lnTo>
                    <a:pt x="194" y="580"/>
                  </a:lnTo>
                  <a:lnTo>
                    <a:pt x="194" y="597"/>
                  </a:lnTo>
                  <a:lnTo>
                    <a:pt x="194" y="613"/>
                  </a:lnTo>
                  <a:lnTo>
                    <a:pt x="194" y="629"/>
                  </a:lnTo>
                  <a:lnTo>
                    <a:pt x="175" y="638"/>
                  </a:lnTo>
                  <a:lnTo>
                    <a:pt x="153" y="646"/>
                  </a:lnTo>
                  <a:lnTo>
                    <a:pt x="131" y="649"/>
                  </a:lnTo>
                  <a:lnTo>
                    <a:pt x="109" y="651"/>
                  </a:lnTo>
                  <a:lnTo>
                    <a:pt x="87" y="657"/>
                  </a:lnTo>
                  <a:lnTo>
                    <a:pt x="68" y="665"/>
                  </a:lnTo>
                  <a:lnTo>
                    <a:pt x="57" y="670"/>
                  </a:lnTo>
                  <a:lnTo>
                    <a:pt x="49" y="679"/>
                  </a:lnTo>
                  <a:lnTo>
                    <a:pt x="43" y="690"/>
                  </a:lnTo>
                  <a:lnTo>
                    <a:pt x="35" y="701"/>
                  </a:lnTo>
                  <a:lnTo>
                    <a:pt x="30" y="687"/>
                  </a:lnTo>
                  <a:lnTo>
                    <a:pt x="24" y="673"/>
                  </a:lnTo>
                  <a:lnTo>
                    <a:pt x="21" y="660"/>
                  </a:lnTo>
                  <a:lnTo>
                    <a:pt x="19" y="646"/>
                  </a:lnTo>
                  <a:lnTo>
                    <a:pt x="21" y="618"/>
                  </a:lnTo>
                  <a:lnTo>
                    <a:pt x="27" y="591"/>
                  </a:lnTo>
                  <a:lnTo>
                    <a:pt x="32" y="561"/>
                  </a:lnTo>
                  <a:lnTo>
                    <a:pt x="41" y="534"/>
                  </a:lnTo>
                  <a:lnTo>
                    <a:pt x="46" y="506"/>
                  </a:lnTo>
                  <a:lnTo>
                    <a:pt x="49" y="476"/>
                  </a:lnTo>
                  <a:lnTo>
                    <a:pt x="49" y="451"/>
                  </a:lnTo>
                  <a:lnTo>
                    <a:pt x="43" y="427"/>
                  </a:lnTo>
                  <a:lnTo>
                    <a:pt x="38" y="405"/>
                  </a:lnTo>
                  <a:lnTo>
                    <a:pt x="32" y="380"/>
                  </a:lnTo>
                  <a:lnTo>
                    <a:pt x="24" y="358"/>
                  </a:lnTo>
                  <a:lnTo>
                    <a:pt x="16" y="336"/>
                  </a:lnTo>
                  <a:lnTo>
                    <a:pt x="8" y="314"/>
                  </a:lnTo>
                  <a:lnTo>
                    <a:pt x="0" y="293"/>
                  </a:lnTo>
                  <a:lnTo>
                    <a:pt x="0" y="257"/>
                  </a:lnTo>
                  <a:lnTo>
                    <a:pt x="2" y="221"/>
                  </a:lnTo>
                  <a:lnTo>
                    <a:pt x="11" y="186"/>
                  </a:lnTo>
                  <a:lnTo>
                    <a:pt x="21" y="156"/>
                  </a:lnTo>
                  <a:lnTo>
                    <a:pt x="35" y="123"/>
                  </a:lnTo>
                  <a:lnTo>
                    <a:pt x="54" y="93"/>
                  </a:lnTo>
                  <a:lnTo>
                    <a:pt x="76" y="65"/>
                  </a:lnTo>
                  <a:lnTo>
                    <a:pt x="101" y="38"/>
                  </a:lnTo>
                  <a:lnTo>
                    <a:pt x="117" y="30"/>
                  </a:lnTo>
                  <a:lnTo>
                    <a:pt x="134" y="21"/>
                  </a:lnTo>
                  <a:lnTo>
                    <a:pt x="150" y="16"/>
                  </a:lnTo>
                  <a:lnTo>
                    <a:pt x="167" y="10"/>
                  </a:lnTo>
                  <a:lnTo>
                    <a:pt x="186" y="5"/>
                  </a:lnTo>
                  <a:lnTo>
                    <a:pt x="202" y="2"/>
                  </a:lnTo>
                  <a:lnTo>
                    <a:pt x="222" y="0"/>
                  </a:lnTo>
                  <a:lnTo>
                    <a:pt x="241" y="0"/>
                  </a:lnTo>
                  <a:lnTo>
                    <a:pt x="252" y="21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6"/>
            <p:cNvSpPr>
              <a:spLocks/>
            </p:cNvSpPr>
            <p:nvPr/>
          </p:nvSpPr>
          <p:spPr bwMode="auto">
            <a:xfrm>
              <a:off x="2556" y="1229"/>
              <a:ext cx="157" cy="352"/>
            </a:xfrm>
            <a:custGeom>
              <a:avLst/>
              <a:gdLst>
                <a:gd name="T0" fmla="*/ 2 w 258"/>
                <a:gd name="T1" fmla="*/ 1 h 597"/>
                <a:gd name="T2" fmla="*/ 2 w 258"/>
                <a:gd name="T3" fmla="*/ 1 h 597"/>
                <a:gd name="T4" fmla="*/ 3 w 258"/>
                <a:gd name="T5" fmla="*/ 2 h 597"/>
                <a:gd name="T6" fmla="*/ 3 w 258"/>
                <a:gd name="T7" fmla="*/ 2 h 597"/>
                <a:gd name="T8" fmla="*/ 3 w 258"/>
                <a:gd name="T9" fmla="*/ 3 h 597"/>
                <a:gd name="T10" fmla="*/ 2 w 258"/>
                <a:gd name="T11" fmla="*/ 4 h 597"/>
                <a:gd name="T12" fmla="*/ 2 w 258"/>
                <a:gd name="T13" fmla="*/ 4 h 597"/>
                <a:gd name="T14" fmla="*/ 2 w 258"/>
                <a:gd name="T15" fmla="*/ 5 h 597"/>
                <a:gd name="T16" fmla="*/ 1 w 258"/>
                <a:gd name="T17" fmla="*/ 5 h 597"/>
                <a:gd name="T18" fmla="*/ 1 w 258"/>
                <a:gd name="T19" fmla="*/ 5 h 597"/>
                <a:gd name="T20" fmla="*/ 1 w 258"/>
                <a:gd name="T21" fmla="*/ 5 h 597"/>
                <a:gd name="T22" fmla="*/ 1 w 258"/>
                <a:gd name="T23" fmla="*/ 5 h 597"/>
                <a:gd name="T24" fmla="*/ 1 w 258"/>
                <a:gd name="T25" fmla="*/ 5 h 597"/>
                <a:gd name="T26" fmla="*/ 1 w 258"/>
                <a:gd name="T27" fmla="*/ 5 h 597"/>
                <a:gd name="T28" fmla="*/ 1 w 258"/>
                <a:gd name="T29" fmla="*/ 5 h 597"/>
                <a:gd name="T30" fmla="*/ 1 w 258"/>
                <a:gd name="T31" fmla="*/ 5 h 597"/>
                <a:gd name="T32" fmla="*/ 1 w 258"/>
                <a:gd name="T33" fmla="*/ 5 h 597"/>
                <a:gd name="T34" fmla="*/ 1 w 258"/>
                <a:gd name="T35" fmla="*/ 5 h 597"/>
                <a:gd name="T36" fmla="*/ 1 w 258"/>
                <a:gd name="T37" fmla="*/ 5 h 597"/>
                <a:gd name="T38" fmla="*/ 1 w 258"/>
                <a:gd name="T39" fmla="*/ 5 h 597"/>
                <a:gd name="T40" fmla="*/ 1 w 258"/>
                <a:gd name="T41" fmla="*/ 5 h 597"/>
                <a:gd name="T42" fmla="*/ 1 w 258"/>
                <a:gd name="T43" fmla="*/ 5 h 597"/>
                <a:gd name="T44" fmla="*/ 1 w 258"/>
                <a:gd name="T45" fmla="*/ 5 h 597"/>
                <a:gd name="T46" fmla="*/ 1 w 258"/>
                <a:gd name="T47" fmla="*/ 4 h 597"/>
                <a:gd name="T48" fmla="*/ 1 w 258"/>
                <a:gd name="T49" fmla="*/ 4 h 597"/>
                <a:gd name="T50" fmla="*/ 1 w 258"/>
                <a:gd name="T51" fmla="*/ 4 h 597"/>
                <a:gd name="T52" fmla="*/ 1 w 258"/>
                <a:gd name="T53" fmla="*/ 4 h 597"/>
                <a:gd name="T54" fmla="*/ 2 w 258"/>
                <a:gd name="T55" fmla="*/ 4 h 597"/>
                <a:gd name="T56" fmla="*/ 2 w 258"/>
                <a:gd name="T57" fmla="*/ 3 h 597"/>
                <a:gd name="T58" fmla="*/ 2 w 258"/>
                <a:gd name="T59" fmla="*/ 3 h 597"/>
                <a:gd name="T60" fmla="*/ 2 w 258"/>
                <a:gd name="T61" fmla="*/ 2 h 597"/>
                <a:gd name="T62" fmla="*/ 2 w 258"/>
                <a:gd name="T63" fmla="*/ 2 h 597"/>
                <a:gd name="T64" fmla="*/ 2 w 258"/>
                <a:gd name="T65" fmla="*/ 2 h 597"/>
                <a:gd name="T66" fmla="*/ 2 w 258"/>
                <a:gd name="T67" fmla="*/ 2 h 597"/>
                <a:gd name="T68" fmla="*/ 1 w 258"/>
                <a:gd name="T69" fmla="*/ 2 h 597"/>
                <a:gd name="T70" fmla="*/ 1 w 258"/>
                <a:gd name="T71" fmla="*/ 2 h 597"/>
                <a:gd name="T72" fmla="*/ 1 w 258"/>
                <a:gd name="T73" fmla="*/ 1 h 597"/>
                <a:gd name="T74" fmla="*/ 1 w 258"/>
                <a:gd name="T75" fmla="*/ 1 h 597"/>
                <a:gd name="T76" fmla="*/ 0 w 258"/>
                <a:gd name="T77" fmla="*/ 1 h 597"/>
                <a:gd name="T78" fmla="*/ 1 w 258"/>
                <a:gd name="T79" fmla="*/ 1 h 597"/>
                <a:gd name="T80" fmla="*/ 1 w 258"/>
                <a:gd name="T81" fmla="*/ 0 h 597"/>
                <a:gd name="T82" fmla="*/ 2 w 258"/>
                <a:gd name="T83" fmla="*/ 1 h 59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8"/>
                <a:gd name="T127" fmla="*/ 0 h 597"/>
                <a:gd name="T128" fmla="*/ 258 w 258"/>
                <a:gd name="T129" fmla="*/ 597 h 59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8" h="597">
                  <a:moveTo>
                    <a:pt x="211" y="52"/>
                  </a:moveTo>
                  <a:lnTo>
                    <a:pt x="222" y="68"/>
                  </a:lnTo>
                  <a:lnTo>
                    <a:pt x="231" y="87"/>
                  </a:lnTo>
                  <a:lnTo>
                    <a:pt x="236" y="107"/>
                  </a:lnTo>
                  <a:lnTo>
                    <a:pt x="242" y="128"/>
                  </a:lnTo>
                  <a:lnTo>
                    <a:pt x="244" y="148"/>
                  </a:lnTo>
                  <a:lnTo>
                    <a:pt x="247" y="170"/>
                  </a:lnTo>
                  <a:lnTo>
                    <a:pt x="250" y="191"/>
                  </a:lnTo>
                  <a:lnTo>
                    <a:pt x="255" y="211"/>
                  </a:lnTo>
                  <a:lnTo>
                    <a:pt x="252" y="235"/>
                  </a:lnTo>
                  <a:lnTo>
                    <a:pt x="252" y="257"/>
                  </a:lnTo>
                  <a:lnTo>
                    <a:pt x="255" y="282"/>
                  </a:lnTo>
                  <a:lnTo>
                    <a:pt x="255" y="304"/>
                  </a:lnTo>
                  <a:lnTo>
                    <a:pt x="258" y="328"/>
                  </a:lnTo>
                  <a:lnTo>
                    <a:pt x="255" y="353"/>
                  </a:lnTo>
                  <a:lnTo>
                    <a:pt x="255" y="375"/>
                  </a:lnTo>
                  <a:lnTo>
                    <a:pt x="250" y="400"/>
                  </a:lnTo>
                  <a:lnTo>
                    <a:pt x="247" y="421"/>
                  </a:lnTo>
                  <a:lnTo>
                    <a:pt x="239" y="446"/>
                  </a:lnTo>
                  <a:lnTo>
                    <a:pt x="233" y="468"/>
                  </a:lnTo>
                  <a:lnTo>
                    <a:pt x="222" y="490"/>
                  </a:lnTo>
                  <a:lnTo>
                    <a:pt x="211" y="509"/>
                  </a:lnTo>
                  <a:lnTo>
                    <a:pt x="198" y="528"/>
                  </a:lnTo>
                  <a:lnTo>
                    <a:pt x="178" y="545"/>
                  </a:lnTo>
                  <a:lnTo>
                    <a:pt x="159" y="558"/>
                  </a:lnTo>
                  <a:lnTo>
                    <a:pt x="154" y="561"/>
                  </a:lnTo>
                  <a:lnTo>
                    <a:pt x="148" y="561"/>
                  </a:lnTo>
                  <a:lnTo>
                    <a:pt x="146" y="564"/>
                  </a:lnTo>
                  <a:lnTo>
                    <a:pt x="140" y="564"/>
                  </a:lnTo>
                  <a:lnTo>
                    <a:pt x="135" y="567"/>
                  </a:lnTo>
                  <a:lnTo>
                    <a:pt x="129" y="567"/>
                  </a:lnTo>
                  <a:lnTo>
                    <a:pt x="124" y="567"/>
                  </a:lnTo>
                  <a:lnTo>
                    <a:pt x="118" y="567"/>
                  </a:lnTo>
                  <a:lnTo>
                    <a:pt x="113" y="561"/>
                  </a:lnTo>
                  <a:lnTo>
                    <a:pt x="110" y="556"/>
                  </a:lnTo>
                  <a:lnTo>
                    <a:pt x="110" y="547"/>
                  </a:lnTo>
                  <a:lnTo>
                    <a:pt x="107" y="539"/>
                  </a:lnTo>
                  <a:lnTo>
                    <a:pt x="107" y="534"/>
                  </a:lnTo>
                  <a:lnTo>
                    <a:pt x="105" y="528"/>
                  </a:lnTo>
                  <a:lnTo>
                    <a:pt x="99" y="526"/>
                  </a:lnTo>
                  <a:lnTo>
                    <a:pt x="88" y="526"/>
                  </a:lnTo>
                  <a:lnTo>
                    <a:pt x="85" y="528"/>
                  </a:lnTo>
                  <a:lnTo>
                    <a:pt x="83" y="531"/>
                  </a:lnTo>
                  <a:lnTo>
                    <a:pt x="83" y="534"/>
                  </a:lnTo>
                  <a:lnTo>
                    <a:pt x="80" y="536"/>
                  </a:lnTo>
                  <a:lnTo>
                    <a:pt x="80" y="539"/>
                  </a:lnTo>
                  <a:lnTo>
                    <a:pt x="80" y="542"/>
                  </a:lnTo>
                  <a:lnTo>
                    <a:pt x="77" y="547"/>
                  </a:lnTo>
                  <a:lnTo>
                    <a:pt x="77" y="550"/>
                  </a:lnTo>
                  <a:lnTo>
                    <a:pt x="77" y="556"/>
                  </a:lnTo>
                  <a:lnTo>
                    <a:pt x="80" y="561"/>
                  </a:lnTo>
                  <a:lnTo>
                    <a:pt x="83" y="567"/>
                  </a:lnTo>
                  <a:lnTo>
                    <a:pt x="83" y="569"/>
                  </a:lnTo>
                  <a:lnTo>
                    <a:pt x="85" y="575"/>
                  </a:lnTo>
                  <a:lnTo>
                    <a:pt x="88" y="580"/>
                  </a:lnTo>
                  <a:lnTo>
                    <a:pt x="91" y="586"/>
                  </a:lnTo>
                  <a:lnTo>
                    <a:pt x="91" y="591"/>
                  </a:lnTo>
                  <a:lnTo>
                    <a:pt x="85" y="591"/>
                  </a:lnTo>
                  <a:lnTo>
                    <a:pt x="83" y="591"/>
                  </a:lnTo>
                  <a:lnTo>
                    <a:pt x="77" y="591"/>
                  </a:lnTo>
                  <a:lnTo>
                    <a:pt x="74" y="591"/>
                  </a:lnTo>
                  <a:lnTo>
                    <a:pt x="69" y="591"/>
                  </a:lnTo>
                  <a:lnTo>
                    <a:pt x="66" y="594"/>
                  </a:lnTo>
                  <a:lnTo>
                    <a:pt x="63" y="594"/>
                  </a:lnTo>
                  <a:lnTo>
                    <a:pt x="58" y="597"/>
                  </a:lnTo>
                  <a:lnTo>
                    <a:pt x="58" y="583"/>
                  </a:lnTo>
                  <a:lnTo>
                    <a:pt x="58" y="569"/>
                  </a:lnTo>
                  <a:lnTo>
                    <a:pt x="61" y="556"/>
                  </a:lnTo>
                  <a:lnTo>
                    <a:pt x="61" y="542"/>
                  </a:lnTo>
                  <a:lnTo>
                    <a:pt x="63" y="528"/>
                  </a:lnTo>
                  <a:lnTo>
                    <a:pt x="63" y="517"/>
                  </a:lnTo>
                  <a:lnTo>
                    <a:pt x="66" y="504"/>
                  </a:lnTo>
                  <a:lnTo>
                    <a:pt x="69" y="490"/>
                  </a:lnTo>
                  <a:lnTo>
                    <a:pt x="80" y="482"/>
                  </a:lnTo>
                  <a:lnTo>
                    <a:pt x="88" y="471"/>
                  </a:lnTo>
                  <a:lnTo>
                    <a:pt x="99" y="463"/>
                  </a:lnTo>
                  <a:lnTo>
                    <a:pt x="107" y="449"/>
                  </a:lnTo>
                  <a:lnTo>
                    <a:pt x="115" y="438"/>
                  </a:lnTo>
                  <a:lnTo>
                    <a:pt x="121" y="427"/>
                  </a:lnTo>
                  <a:lnTo>
                    <a:pt x="129" y="413"/>
                  </a:lnTo>
                  <a:lnTo>
                    <a:pt x="135" y="402"/>
                  </a:lnTo>
                  <a:lnTo>
                    <a:pt x="146" y="400"/>
                  </a:lnTo>
                  <a:lnTo>
                    <a:pt x="157" y="394"/>
                  </a:lnTo>
                  <a:lnTo>
                    <a:pt x="165" y="389"/>
                  </a:lnTo>
                  <a:lnTo>
                    <a:pt x="176" y="380"/>
                  </a:lnTo>
                  <a:lnTo>
                    <a:pt x="184" y="372"/>
                  </a:lnTo>
                  <a:lnTo>
                    <a:pt x="192" y="364"/>
                  </a:lnTo>
                  <a:lnTo>
                    <a:pt x="198" y="353"/>
                  </a:lnTo>
                  <a:lnTo>
                    <a:pt x="200" y="342"/>
                  </a:lnTo>
                  <a:lnTo>
                    <a:pt x="206" y="328"/>
                  </a:lnTo>
                  <a:lnTo>
                    <a:pt x="206" y="312"/>
                  </a:lnTo>
                  <a:lnTo>
                    <a:pt x="209" y="295"/>
                  </a:lnTo>
                  <a:lnTo>
                    <a:pt x="206" y="282"/>
                  </a:lnTo>
                  <a:lnTo>
                    <a:pt x="203" y="265"/>
                  </a:lnTo>
                  <a:lnTo>
                    <a:pt x="200" y="252"/>
                  </a:lnTo>
                  <a:lnTo>
                    <a:pt x="195" y="235"/>
                  </a:lnTo>
                  <a:lnTo>
                    <a:pt x="187" y="222"/>
                  </a:lnTo>
                  <a:lnTo>
                    <a:pt x="181" y="219"/>
                  </a:lnTo>
                  <a:lnTo>
                    <a:pt x="178" y="216"/>
                  </a:lnTo>
                  <a:lnTo>
                    <a:pt x="173" y="213"/>
                  </a:lnTo>
                  <a:lnTo>
                    <a:pt x="168" y="211"/>
                  </a:lnTo>
                  <a:lnTo>
                    <a:pt x="159" y="208"/>
                  </a:lnTo>
                  <a:lnTo>
                    <a:pt x="154" y="208"/>
                  </a:lnTo>
                  <a:lnTo>
                    <a:pt x="148" y="208"/>
                  </a:lnTo>
                  <a:lnTo>
                    <a:pt x="140" y="208"/>
                  </a:lnTo>
                  <a:lnTo>
                    <a:pt x="110" y="222"/>
                  </a:lnTo>
                  <a:lnTo>
                    <a:pt x="105" y="208"/>
                  </a:lnTo>
                  <a:lnTo>
                    <a:pt x="99" y="194"/>
                  </a:lnTo>
                  <a:lnTo>
                    <a:pt x="88" y="180"/>
                  </a:lnTo>
                  <a:lnTo>
                    <a:pt x="80" y="167"/>
                  </a:lnTo>
                  <a:lnTo>
                    <a:pt x="55" y="145"/>
                  </a:lnTo>
                  <a:lnTo>
                    <a:pt x="33" y="120"/>
                  </a:lnTo>
                  <a:lnTo>
                    <a:pt x="22" y="107"/>
                  </a:lnTo>
                  <a:lnTo>
                    <a:pt x="14" y="96"/>
                  </a:lnTo>
                  <a:lnTo>
                    <a:pt x="6" y="82"/>
                  </a:lnTo>
                  <a:lnTo>
                    <a:pt x="0" y="68"/>
                  </a:lnTo>
                  <a:lnTo>
                    <a:pt x="0" y="54"/>
                  </a:lnTo>
                  <a:lnTo>
                    <a:pt x="0" y="41"/>
                  </a:lnTo>
                  <a:lnTo>
                    <a:pt x="6" y="24"/>
                  </a:lnTo>
                  <a:lnTo>
                    <a:pt x="17" y="8"/>
                  </a:lnTo>
                  <a:lnTo>
                    <a:pt x="41" y="2"/>
                  </a:lnTo>
                  <a:lnTo>
                    <a:pt x="66" y="0"/>
                  </a:lnTo>
                  <a:lnTo>
                    <a:pt x="94" y="0"/>
                  </a:lnTo>
                  <a:lnTo>
                    <a:pt x="121" y="2"/>
                  </a:lnTo>
                  <a:lnTo>
                    <a:pt x="146" y="11"/>
                  </a:lnTo>
                  <a:lnTo>
                    <a:pt x="170" y="22"/>
                  </a:lnTo>
                  <a:lnTo>
                    <a:pt x="192" y="35"/>
                  </a:lnTo>
                  <a:lnTo>
                    <a:pt x="211" y="5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17"/>
            <p:cNvSpPr>
              <a:spLocks/>
            </p:cNvSpPr>
            <p:nvPr/>
          </p:nvSpPr>
          <p:spPr bwMode="auto">
            <a:xfrm>
              <a:off x="2201" y="1231"/>
              <a:ext cx="97" cy="152"/>
            </a:xfrm>
            <a:custGeom>
              <a:avLst/>
              <a:gdLst>
                <a:gd name="T0" fmla="*/ 1 w 159"/>
                <a:gd name="T1" fmla="*/ 1 h 258"/>
                <a:gd name="T2" fmla="*/ 1 w 159"/>
                <a:gd name="T3" fmla="*/ 1 h 258"/>
                <a:gd name="T4" fmla="*/ 1 w 159"/>
                <a:gd name="T5" fmla="*/ 1 h 258"/>
                <a:gd name="T6" fmla="*/ 2 w 159"/>
                <a:gd name="T7" fmla="*/ 1 h 258"/>
                <a:gd name="T8" fmla="*/ 2 w 159"/>
                <a:gd name="T9" fmla="*/ 1 h 258"/>
                <a:gd name="T10" fmla="*/ 2 w 159"/>
                <a:gd name="T11" fmla="*/ 2 h 258"/>
                <a:gd name="T12" fmla="*/ 2 w 159"/>
                <a:gd name="T13" fmla="*/ 2 h 258"/>
                <a:gd name="T14" fmla="*/ 2 w 159"/>
                <a:gd name="T15" fmla="*/ 2 h 258"/>
                <a:gd name="T16" fmla="*/ 1 w 159"/>
                <a:gd name="T17" fmla="*/ 2 h 258"/>
                <a:gd name="T18" fmla="*/ 1 w 159"/>
                <a:gd name="T19" fmla="*/ 2 h 258"/>
                <a:gd name="T20" fmla="*/ 1 w 159"/>
                <a:gd name="T21" fmla="*/ 2 h 258"/>
                <a:gd name="T22" fmla="*/ 1 w 159"/>
                <a:gd name="T23" fmla="*/ 1 h 258"/>
                <a:gd name="T24" fmla="*/ 1 w 159"/>
                <a:gd name="T25" fmla="*/ 1 h 258"/>
                <a:gd name="T26" fmla="*/ 1 w 159"/>
                <a:gd name="T27" fmla="*/ 1 h 258"/>
                <a:gd name="T28" fmla="*/ 1 w 159"/>
                <a:gd name="T29" fmla="*/ 1 h 258"/>
                <a:gd name="T30" fmla="*/ 1 w 159"/>
                <a:gd name="T31" fmla="*/ 1 h 258"/>
                <a:gd name="T32" fmla="*/ 1 w 159"/>
                <a:gd name="T33" fmla="*/ 1 h 258"/>
                <a:gd name="T34" fmla="*/ 1 w 159"/>
                <a:gd name="T35" fmla="*/ 1 h 258"/>
                <a:gd name="T36" fmla="*/ 1 w 159"/>
                <a:gd name="T37" fmla="*/ 1 h 258"/>
                <a:gd name="T38" fmla="*/ 1 w 159"/>
                <a:gd name="T39" fmla="*/ 1 h 258"/>
                <a:gd name="T40" fmla="*/ 1 w 159"/>
                <a:gd name="T41" fmla="*/ 1 h 258"/>
                <a:gd name="T42" fmla="*/ 1 w 159"/>
                <a:gd name="T43" fmla="*/ 1 h 258"/>
                <a:gd name="T44" fmla="*/ 1 w 159"/>
                <a:gd name="T45" fmla="*/ 1 h 258"/>
                <a:gd name="T46" fmla="*/ 1 w 159"/>
                <a:gd name="T47" fmla="*/ 1 h 258"/>
                <a:gd name="T48" fmla="*/ 1 w 159"/>
                <a:gd name="T49" fmla="*/ 1 h 258"/>
                <a:gd name="T50" fmla="*/ 0 w 159"/>
                <a:gd name="T51" fmla="*/ 1 h 258"/>
                <a:gd name="T52" fmla="*/ 0 w 159"/>
                <a:gd name="T53" fmla="*/ 1 h 258"/>
                <a:gd name="T54" fmla="*/ 1 w 159"/>
                <a:gd name="T55" fmla="*/ 1 h 258"/>
                <a:gd name="T56" fmla="*/ 1 w 159"/>
                <a:gd name="T57" fmla="*/ 1 h 258"/>
                <a:gd name="T58" fmla="*/ 1 w 159"/>
                <a:gd name="T59" fmla="*/ 0 h 258"/>
                <a:gd name="T60" fmla="*/ 1 w 159"/>
                <a:gd name="T61" fmla="*/ 0 h 258"/>
                <a:gd name="T62" fmla="*/ 1 w 159"/>
                <a:gd name="T63" fmla="*/ 1 h 258"/>
                <a:gd name="T64" fmla="*/ 1 w 159"/>
                <a:gd name="T65" fmla="*/ 1 h 258"/>
                <a:gd name="T66" fmla="*/ 1 w 159"/>
                <a:gd name="T67" fmla="*/ 1 h 25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9"/>
                <a:gd name="T103" fmla="*/ 0 h 258"/>
                <a:gd name="T104" fmla="*/ 159 w 159"/>
                <a:gd name="T105" fmla="*/ 258 h 25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9" h="258">
                  <a:moveTo>
                    <a:pt x="91" y="14"/>
                  </a:moveTo>
                  <a:lnTo>
                    <a:pt x="105" y="20"/>
                  </a:lnTo>
                  <a:lnTo>
                    <a:pt x="116" y="28"/>
                  </a:lnTo>
                  <a:lnTo>
                    <a:pt x="124" y="36"/>
                  </a:lnTo>
                  <a:lnTo>
                    <a:pt x="132" y="47"/>
                  </a:lnTo>
                  <a:lnTo>
                    <a:pt x="143" y="69"/>
                  </a:lnTo>
                  <a:lnTo>
                    <a:pt x="151" y="91"/>
                  </a:lnTo>
                  <a:lnTo>
                    <a:pt x="154" y="115"/>
                  </a:lnTo>
                  <a:lnTo>
                    <a:pt x="157" y="143"/>
                  </a:lnTo>
                  <a:lnTo>
                    <a:pt x="157" y="168"/>
                  </a:lnTo>
                  <a:lnTo>
                    <a:pt x="159" y="192"/>
                  </a:lnTo>
                  <a:lnTo>
                    <a:pt x="157" y="200"/>
                  </a:lnTo>
                  <a:lnTo>
                    <a:pt x="154" y="209"/>
                  </a:lnTo>
                  <a:lnTo>
                    <a:pt x="154" y="217"/>
                  </a:lnTo>
                  <a:lnTo>
                    <a:pt x="151" y="225"/>
                  </a:lnTo>
                  <a:lnTo>
                    <a:pt x="151" y="233"/>
                  </a:lnTo>
                  <a:lnTo>
                    <a:pt x="148" y="241"/>
                  </a:lnTo>
                  <a:lnTo>
                    <a:pt x="146" y="250"/>
                  </a:lnTo>
                  <a:lnTo>
                    <a:pt x="143" y="258"/>
                  </a:lnTo>
                  <a:lnTo>
                    <a:pt x="143" y="236"/>
                  </a:lnTo>
                  <a:lnTo>
                    <a:pt x="143" y="214"/>
                  </a:lnTo>
                  <a:lnTo>
                    <a:pt x="140" y="192"/>
                  </a:lnTo>
                  <a:lnTo>
                    <a:pt x="137" y="173"/>
                  </a:lnTo>
                  <a:lnTo>
                    <a:pt x="132" y="154"/>
                  </a:lnTo>
                  <a:lnTo>
                    <a:pt x="126" y="135"/>
                  </a:lnTo>
                  <a:lnTo>
                    <a:pt x="118" y="115"/>
                  </a:lnTo>
                  <a:lnTo>
                    <a:pt x="107" y="96"/>
                  </a:lnTo>
                  <a:lnTo>
                    <a:pt x="105" y="94"/>
                  </a:lnTo>
                  <a:lnTo>
                    <a:pt x="99" y="91"/>
                  </a:lnTo>
                  <a:lnTo>
                    <a:pt x="96" y="88"/>
                  </a:lnTo>
                  <a:lnTo>
                    <a:pt x="91" y="88"/>
                  </a:lnTo>
                  <a:lnTo>
                    <a:pt x="85" y="88"/>
                  </a:lnTo>
                  <a:lnTo>
                    <a:pt x="80" y="88"/>
                  </a:lnTo>
                  <a:lnTo>
                    <a:pt x="74" y="88"/>
                  </a:lnTo>
                  <a:lnTo>
                    <a:pt x="72" y="88"/>
                  </a:lnTo>
                  <a:lnTo>
                    <a:pt x="66" y="94"/>
                  </a:lnTo>
                  <a:lnTo>
                    <a:pt x="63" y="99"/>
                  </a:lnTo>
                  <a:lnTo>
                    <a:pt x="61" y="105"/>
                  </a:lnTo>
                  <a:lnTo>
                    <a:pt x="61" y="110"/>
                  </a:lnTo>
                  <a:lnTo>
                    <a:pt x="61" y="115"/>
                  </a:lnTo>
                  <a:lnTo>
                    <a:pt x="58" y="124"/>
                  </a:lnTo>
                  <a:lnTo>
                    <a:pt x="58" y="126"/>
                  </a:lnTo>
                  <a:lnTo>
                    <a:pt x="53" y="132"/>
                  </a:lnTo>
                  <a:lnTo>
                    <a:pt x="53" y="121"/>
                  </a:lnTo>
                  <a:lnTo>
                    <a:pt x="50" y="113"/>
                  </a:lnTo>
                  <a:lnTo>
                    <a:pt x="47" y="105"/>
                  </a:lnTo>
                  <a:lnTo>
                    <a:pt x="47" y="94"/>
                  </a:lnTo>
                  <a:lnTo>
                    <a:pt x="44" y="85"/>
                  </a:lnTo>
                  <a:lnTo>
                    <a:pt x="39" y="77"/>
                  </a:lnTo>
                  <a:lnTo>
                    <a:pt x="33" y="69"/>
                  </a:lnTo>
                  <a:lnTo>
                    <a:pt x="25" y="61"/>
                  </a:lnTo>
                  <a:lnTo>
                    <a:pt x="0" y="47"/>
                  </a:lnTo>
                  <a:lnTo>
                    <a:pt x="0" y="39"/>
                  </a:lnTo>
                  <a:lnTo>
                    <a:pt x="0" y="31"/>
                  </a:lnTo>
                  <a:lnTo>
                    <a:pt x="3" y="22"/>
                  </a:lnTo>
                  <a:lnTo>
                    <a:pt x="6" y="17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3" y="3"/>
                  </a:lnTo>
                  <a:lnTo>
                    <a:pt x="61" y="3"/>
                  </a:lnTo>
                  <a:lnTo>
                    <a:pt x="69" y="6"/>
                  </a:lnTo>
                  <a:lnTo>
                    <a:pt x="77" y="9"/>
                  </a:lnTo>
                  <a:lnTo>
                    <a:pt x="85" y="11"/>
                  </a:lnTo>
                  <a:lnTo>
                    <a:pt x="91" y="14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18"/>
            <p:cNvSpPr>
              <a:spLocks/>
            </p:cNvSpPr>
            <p:nvPr/>
          </p:nvSpPr>
          <p:spPr bwMode="auto">
            <a:xfrm>
              <a:off x="2004" y="1231"/>
              <a:ext cx="183" cy="163"/>
            </a:xfrm>
            <a:custGeom>
              <a:avLst/>
              <a:gdLst>
                <a:gd name="T0" fmla="*/ 4 w 299"/>
                <a:gd name="T1" fmla="*/ 1 h 277"/>
                <a:gd name="T2" fmla="*/ 4 w 299"/>
                <a:gd name="T3" fmla="*/ 1 h 277"/>
                <a:gd name="T4" fmla="*/ 3 w 299"/>
                <a:gd name="T5" fmla="*/ 1 h 277"/>
                <a:gd name="T6" fmla="*/ 2 w 299"/>
                <a:gd name="T7" fmla="*/ 1 h 277"/>
                <a:gd name="T8" fmla="*/ 1 w 299"/>
                <a:gd name="T9" fmla="*/ 2 h 277"/>
                <a:gd name="T10" fmla="*/ 1 w 299"/>
                <a:gd name="T11" fmla="*/ 2 h 277"/>
                <a:gd name="T12" fmla="*/ 1 w 299"/>
                <a:gd name="T13" fmla="*/ 2 h 277"/>
                <a:gd name="T14" fmla="*/ 1 w 299"/>
                <a:gd name="T15" fmla="*/ 2 h 277"/>
                <a:gd name="T16" fmla="*/ 1 w 299"/>
                <a:gd name="T17" fmla="*/ 2 h 277"/>
                <a:gd name="T18" fmla="*/ 1 w 299"/>
                <a:gd name="T19" fmla="*/ 2 h 277"/>
                <a:gd name="T20" fmla="*/ 1 w 299"/>
                <a:gd name="T21" fmla="*/ 2 h 277"/>
                <a:gd name="T22" fmla="*/ 1 w 299"/>
                <a:gd name="T23" fmla="*/ 2 h 277"/>
                <a:gd name="T24" fmla="*/ 1 w 299"/>
                <a:gd name="T25" fmla="*/ 2 h 277"/>
                <a:gd name="T26" fmla="*/ 1 w 299"/>
                <a:gd name="T27" fmla="*/ 2 h 277"/>
                <a:gd name="T28" fmla="*/ 1 w 299"/>
                <a:gd name="T29" fmla="*/ 2 h 277"/>
                <a:gd name="T30" fmla="*/ 1 w 299"/>
                <a:gd name="T31" fmla="*/ 2 h 277"/>
                <a:gd name="T32" fmla="*/ 1 w 299"/>
                <a:gd name="T33" fmla="*/ 2 h 277"/>
                <a:gd name="T34" fmla="*/ 1 w 299"/>
                <a:gd name="T35" fmla="*/ 2 h 277"/>
                <a:gd name="T36" fmla="*/ 1 w 299"/>
                <a:gd name="T37" fmla="*/ 2 h 277"/>
                <a:gd name="T38" fmla="*/ 1 w 299"/>
                <a:gd name="T39" fmla="*/ 2 h 277"/>
                <a:gd name="T40" fmla="*/ 1 w 299"/>
                <a:gd name="T41" fmla="*/ 2 h 277"/>
                <a:gd name="T42" fmla="*/ 1 w 299"/>
                <a:gd name="T43" fmla="*/ 2 h 277"/>
                <a:gd name="T44" fmla="*/ 1 w 299"/>
                <a:gd name="T45" fmla="*/ 2 h 277"/>
                <a:gd name="T46" fmla="*/ 1 w 299"/>
                <a:gd name="T47" fmla="*/ 1 h 277"/>
                <a:gd name="T48" fmla="*/ 1 w 299"/>
                <a:gd name="T49" fmla="*/ 1 h 277"/>
                <a:gd name="T50" fmla="*/ 1 w 299"/>
                <a:gd name="T51" fmla="*/ 1 h 277"/>
                <a:gd name="T52" fmla="*/ 1 w 299"/>
                <a:gd name="T53" fmla="*/ 1 h 277"/>
                <a:gd name="T54" fmla="*/ 1 w 299"/>
                <a:gd name="T55" fmla="*/ 1 h 277"/>
                <a:gd name="T56" fmla="*/ 1 w 299"/>
                <a:gd name="T57" fmla="*/ 1 h 277"/>
                <a:gd name="T58" fmla="*/ 1 w 299"/>
                <a:gd name="T59" fmla="*/ 1 h 277"/>
                <a:gd name="T60" fmla="*/ 1 w 299"/>
                <a:gd name="T61" fmla="*/ 1 h 277"/>
                <a:gd name="T62" fmla="*/ 2 w 299"/>
                <a:gd name="T63" fmla="*/ 1 h 277"/>
                <a:gd name="T64" fmla="*/ 2 w 299"/>
                <a:gd name="T65" fmla="*/ 0 h 277"/>
                <a:gd name="T66" fmla="*/ 3 w 299"/>
                <a:gd name="T67" fmla="*/ 1 h 277"/>
                <a:gd name="T68" fmla="*/ 4 w 299"/>
                <a:gd name="T69" fmla="*/ 1 h 277"/>
                <a:gd name="T70" fmla="*/ 4 w 299"/>
                <a:gd name="T71" fmla="*/ 1 h 2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9"/>
                <a:gd name="T109" fmla="*/ 0 h 277"/>
                <a:gd name="T110" fmla="*/ 299 w 299"/>
                <a:gd name="T111" fmla="*/ 277 h 27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9" h="277">
                  <a:moveTo>
                    <a:pt x="299" y="22"/>
                  </a:moveTo>
                  <a:lnTo>
                    <a:pt x="293" y="39"/>
                  </a:lnTo>
                  <a:lnTo>
                    <a:pt x="288" y="58"/>
                  </a:lnTo>
                  <a:lnTo>
                    <a:pt x="282" y="74"/>
                  </a:lnTo>
                  <a:lnTo>
                    <a:pt x="274" y="91"/>
                  </a:lnTo>
                  <a:lnTo>
                    <a:pt x="252" y="121"/>
                  </a:lnTo>
                  <a:lnTo>
                    <a:pt x="228" y="148"/>
                  </a:lnTo>
                  <a:lnTo>
                    <a:pt x="200" y="173"/>
                  </a:lnTo>
                  <a:lnTo>
                    <a:pt x="170" y="195"/>
                  </a:lnTo>
                  <a:lnTo>
                    <a:pt x="137" y="214"/>
                  </a:lnTo>
                  <a:lnTo>
                    <a:pt x="107" y="233"/>
                  </a:lnTo>
                  <a:lnTo>
                    <a:pt x="99" y="233"/>
                  </a:lnTo>
                  <a:lnTo>
                    <a:pt x="93" y="236"/>
                  </a:lnTo>
                  <a:lnTo>
                    <a:pt x="85" y="236"/>
                  </a:lnTo>
                  <a:lnTo>
                    <a:pt x="77" y="239"/>
                  </a:lnTo>
                  <a:lnTo>
                    <a:pt x="71" y="241"/>
                  </a:lnTo>
                  <a:lnTo>
                    <a:pt x="66" y="244"/>
                  </a:lnTo>
                  <a:lnTo>
                    <a:pt x="60" y="250"/>
                  </a:lnTo>
                  <a:lnTo>
                    <a:pt x="58" y="255"/>
                  </a:lnTo>
                  <a:lnTo>
                    <a:pt x="58" y="258"/>
                  </a:lnTo>
                  <a:lnTo>
                    <a:pt x="58" y="263"/>
                  </a:lnTo>
                  <a:lnTo>
                    <a:pt x="58" y="266"/>
                  </a:lnTo>
                  <a:lnTo>
                    <a:pt x="55" y="269"/>
                  </a:lnTo>
                  <a:lnTo>
                    <a:pt x="55" y="272"/>
                  </a:lnTo>
                  <a:lnTo>
                    <a:pt x="52" y="274"/>
                  </a:lnTo>
                  <a:lnTo>
                    <a:pt x="49" y="274"/>
                  </a:lnTo>
                  <a:lnTo>
                    <a:pt x="47" y="277"/>
                  </a:lnTo>
                  <a:lnTo>
                    <a:pt x="44" y="274"/>
                  </a:lnTo>
                  <a:lnTo>
                    <a:pt x="41" y="274"/>
                  </a:lnTo>
                  <a:lnTo>
                    <a:pt x="38" y="272"/>
                  </a:lnTo>
                  <a:lnTo>
                    <a:pt x="36" y="269"/>
                  </a:lnTo>
                  <a:lnTo>
                    <a:pt x="36" y="266"/>
                  </a:lnTo>
                  <a:lnTo>
                    <a:pt x="33" y="263"/>
                  </a:lnTo>
                  <a:lnTo>
                    <a:pt x="27" y="263"/>
                  </a:lnTo>
                  <a:lnTo>
                    <a:pt x="25" y="263"/>
                  </a:lnTo>
                  <a:lnTo>
                    <a:pt x="14" y="266"/>
                  </a:lnTo>
                  <a:lnTo>
                    <a:pt x="14" y="255"/>
                  </a:lnTo>
                  <a:lnTo>
                    <a:pt x="14" y="244"/>
                  </a:lnTo>
                  <a:lnTo>
                    <a:pt x="19" y="233"/>
                  </a:lnTo>
                  <a:lnTo>
                    <a:pt x="25" y="225"/>
                  </a:lnTo>
                  <a:lnTo>
                    <a:pt x="30" y="214"/>
                  </a:lnTo>
                  <a:lnTo>
                    <a:pt x="36" y="206"/>
                  </a:lnTo>
                  <a:lnTo>
                    <a:pt x="44" y="198"/>
                  </a:lnTo>
                  <a:lnTo>
                    <a:pt x="49" y="189"/>
                  </a:lnTo>
                  <a:lnTo>
                    <a:pt x="49" y="184"/>
                  </a:lnTo>
                  <a:lnTo>
                    <a:pt x="49" y="181"/>
                  </a:lnTo>
                  <a:lnTo>
                    <a:pt x="49" y="178"/>
                  </a:lnTo>
                  <a:lnTo>
                    <a:pt x="47" y="176"/>
                  </a:lnTo>
                  <a:lnTo>
                    <a:pt x="44" y="173"/>
                  </a:lnTo>
                  <a:lnTo>
                    <a:pt x="41" y="173"/>
                  </a:lnTo>
                  <a:lnTo>
                    <a:pt x="38" y="170"/>
                  </a:lnTo>
                  <a:lnTo>
                    <a:pt x="0" y="178"/>
                  </a:lnTo>
                  <a:lnTo>
                    <a:pt x="6" y="157"/>
                  </a:lnTo>
                  <a:lnTo>
                    <a:pt x="17" y="132"/>
                  </a:lnTo>
                  <a:lnTo>
                    <a:pt x="27" y="110"/>
                  </a:lnTo>
                  <a:lnTo>
                    <a:pt x="41" y="88"/>
                  </a:lnTo>
                  <a:lnTo>
                    <a:pt x="58" y="69"/>
                  </a:lnTo>
                  <a:lnTo>
                    <a:pt x="74" y="50"/>
                  </a:lnTo>
                  <a:lnTo>
                    <a:pt x="96" y="36"/>
                  </a:lnTo>
                  <a:lnTo>
                    <a:pt x="118" y="25"/>
                  </a:lnTo>
                  <a:lnTo>
                    <a:pt x="140" y="22"/>
                  </a:lnTo>
                  <a:lnTo>
                    <a:pt x="162" y="17"/>
                  </a:lnTo>
                  <a:lnTo>
                    <a:pt x="184" y="11"/>
                  </a:lnTo>
                  <a:lnTo>
                    <a:pt x="206" y="6"/>
                  </a:lnTo>
                  <a:lnTo>
                    <a:pt x="228" y="0"/>
                  </a:lnTo>
                  <a:lnTo>
                    <a:pt x="249" y="0"/>
                  </a:lnTo>
                  <a:lnTo>
                    <a:pt x="260" y="3"/>
                  </a:lnTo>
                  <a:lnTo>
                    <a:pt x="271" y="3"/>
                  </a:lnTo>
                  <a:lnTo>
                    <a:pt x="282" y="9"/>
                  </a:lnTo>
                  <a:lnTo>
                    <a:pt x="293" y="14"/>
                  </a:lnTo>
                  <a:lnTo>
                    <a:pt x="299" y="22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100000">
                  <a:srgbClr val="FFCCC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19"/>
            <p:cNvSpPr>
              <a:spLocks/>
            </p:cNvSpPr>
            <p:nvPr/>
          </p:nvSpPr>
          <p:spPr bwMode="auto">
            <a:xfrm>
              <a:off x="3157" y="1268"/>
              <a:ext cx="253" cy="266"/>
            </a:xfrm>
            <a:custGeom>
              <a:avLst/>
              <a:gdLst>
                <a:gd name="T0" fmla="*/ 2 w 414"/>
                <a:gd name="T1" fmla="*/ 1 h 452"/>
                <a:gd name="T2" fmla="*/ 3 w 414"/>
                <a:gd name="T3" fmla="*/ 1 h 452"/>
                <a:gd name="T4" fmla="*/ 4 w 414"/>
                <a:gd name="T5" fmla="*/ 1 h 452"/>
                <a:gd name="T6" fmla="*/ 4 w 414"/>
                <a:gd name="T7" fmla="*/ 1 h 452"/>
                <a:gd name="T8" fmla="*/ 4 w 414"/>
                <a:gd name="T9" fmla="*/ 1 h 452"/>
                <a:gd name="T10" fmla="*/ 4 w 414"/>
                <a:gd name="T11" fmla="*/ 1 h 452"/>
                <a:gd name="T12" fmla="*/ 4 w 414"/>
                <a:gd name="T13" fmla="*/ 1 h 452"/>
                <a:gd name="T14" fmla="*/ 4 w 414"/>
                <a:gd name="T15" fmla="*/ 1 h 452"/>
                <a:gd name="T16" fmla="*/ 4 w 414"/>
                <a:gd name="T17" fmla="*/ 1 h 452"/>
                <a:gd name="T18" fmla="*/ 4 w 414"/>
                <a:gd name="T19" fmla="*/ 1 h 452"/>
                <a:gd name="T20" fmla="*/ 4 w 414"/>
                <a:gd name="T21" fmla="*/ 1 h 452"/>
                <a:gd name="T22" fmla="*/ 4 w 414"/>
                <a:gd name="T23" fmla="*/ 1 h 452"/>
                <a:gd name="T24" fmla="*/ 4 w 414"/>
                <a:gd name="T25" fmla="*/ 2 h 452"/>
                <a:gd name="T26" fmla="*/ 4 w 414"/>
                <a:gd name="T27" fmla="*/ 2 h 452"/>
                <a:gd name="T28" fmla="*/ 4 w 414"/>
                <a:gd name="T29" fmla="*/ 2 h 452"/>
                <a:gd name="T30" fmla="*/ 5 w 414"/>
                <a:gd name="T31" fmla="*/ 1 h 452"/>
                <a:gd name="T32" fmla="*/ 5 w 414"/>
                <a:gd name="T33" fmla="*/ 2 h 452"/>
                <a:gd name="T34" fmla="*/ 5 w 414"/>
                <a:gd name="T35" fmla="*/ 2 h 452"/>
                <a:gd name="T36" fmla="*/ 4 w 414"/>
                <a:gd name="T37" fmla="*/ 2 h 452"/>
                <a:gd name="T38" fmla="*/ 4 w 414"/>
                <a:gd name="T39" fmla="*/ 2 h 452"/>
                <a:gd name="T40" fmla="*/ 4 w 414"/>
                <a:gd name="T41" fmla="*/ 2 h 452"/>
                <a:gd name="T42" fmla="*/ 4 w 414"/>
                <a:gd name="T43" fmla="*/ 2 h 452"/>
                <a:gd name="T44" fmla="*/ 4 w 414"/>
                <a:gd name="T45" fmla="*/ 2 h 452"/>
                <a:gd name="T46" fmla="*/ 4 w 414"/>
                <a:gd name="T47" fmla="*/ 2 h 452"/>
                <a:gd name="T48" fmla="*/ 4 w 414"/>
                <a:gd name="T49" fmla="*/ 3 h 452"/>
                <a:gd name="T50" fmla="*/ 4 w 414"/>
                <a:gd name="T51" fmla="*/ 4 h 452"/>
                <a:gd name="T52" fmla="*/ 2 w 414"/>
                <a:gd name="T53" fmla="*/ 4 h 452"/>
                <a:gd name="T54" fmla="*/ 1 w 414"/>
                <a:gd name="T55" fmla="*/ 4 h 452"/>
                <a:gd name="T56" fmla="*/ 1 w 414"/>
                <a:gd name="T57" fmla="*/ 3 h 452"/>
                <a:gd name="T58" fmla="*/ 1 w 414"/>
                <a:gd name="T59" fmla="*/ 3 h 452"/>
                <a:gd name="T60" fmla="*/ 1 w 414"/>
                <a:gd name="T61" fmla="*/ 2 h 452"/>
                <a:gd name="T62" fmla="*/ 1 w 414"/>
                <a:gd name="T63" fmla="*/ 2 h 452"/>
                <a:gd name="T64" fmla="*/ 1 w 414"/>
                <a:gd name="T65" fmla="*/ 2 h 452"/>
                <a:gd name="T66" fmla="*/ 1 w 414"/>
                <a:gd name="T67" fmla="*/ 2 h 452"/>
                <a:gd name="T68" fmla="*/ 1 w 414"/>
                <a:gd name="T69" fmla="*/ 2 h 452"/>
                <a:gd name="T70" fmla="*/ 1 w 414"/>
                <a:gd name="T71" fmla="*/ 2 h 452"/>
                <a:gd name="T72" fmla="*/ 1 w 414"/>
                <a:gd name="T73" fmla="*/ 2 h 452"/>
                <a:gd name="T74" fmla="*/ 0 w 414"/>
                <a:gd name="T75" fmla="*/ 2 h 452"/>
                <a:gd name="T76" fmla="*/ 1 w 414"/>
                <a:gd name="T77" fmla="*/ 2 h 452"/>
                <a:gd name="T78" fmla="*/ 1 w 414"/>
                <a:gd name="T79" fmla="*/ 2 h 452"/>
                <a:gd name="T80" fmla="*/ 1 w 414"/>
                <a:gd name="T81" fmla="*/ 2 h 452"/>
                <a:gd name="T82" fmla="*/ 1 w 414"/>
                <a:gd name="T83" fmla="*/ 2 h 452"/>
                <a:gd name="T84" fmla="*/ 1 w 414"/>
                <a:gd name="T85" fmla="*/ 2 h 452"/>
                <a:gd name="T86" fmla="*/ 1 w 414"/>
                <a:gd name="T87" fmla="*/ 2 h 452"/>
                <a:gd name="T88" fmla="*/ 1 w 414"/>
                <a:gd name="T89" fmla="*/ 2 h 452"/>
                <a:gd name="T90" fmla="*/ 1 w 414"/>
                <a:gd name="T91" fmla="*/ 2 h 452"/>
                <a:gd name="T92" fmla="*/ 1 w 414"/>
                <a:gd name="T93" fmla="*/ 2 h 452"/>
                <a:gd name="T94" fmla="*/ 1 w 414"/>
                <a:gd name="T95" fmla="*/ 2 h 452"/>
                <a:gd name="T96" fmla="*/ 1 w 414"/>
                <a:gd name="T97" fmla="*/ 2 h 452"/>
                <a:gd name="T98" fmla="*/ 1 w 414"/>
                <a:gd name="T99" fmla="*/ 2 h 452"/>
                <a:gd name="T100" fmla="*/ 1 w 414"/>
                <a:gd name="T101" fmla="*/ 2 h 452"/>
                <a:gd name="T102" fmla="*/ 1 w 414"/>
                <a:gd name="T103" fmla="*/ 1 h 452"/>
                <a:gd name="T104" fmla="*/ 1 w 414"/>
                <a:gd name="T105" fmla="*/ 1 h 452"/>
                <a:gd name="T106" fmla="*/ 2 w 414"/>
                <a:gd name="T107" fmla="*/ 1 h 452"/>
                <a:gd name="T108" fmla="*/ 2 w 414"/>
                <a:gd name="T109" fmla="*/ 0 h 452"/>
                <a:gd name="T110" fmla="*/ 2 w 414"/>
                <a:gd name="T111" fmla="*/ 1 h 452"/>
                <a:gd name="T112" fmla="*/ 2 w 414"/>
                <a:gd name="T113" fmla="*/ 1 h 45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14"/>
                <a:gd name="T172" fmla="*/ 0 h 452"/>
                <a:gd name="T173" fmla="*/ 414 w 414"/>
                <a:gd name="T174" fmla="*/ 452 h 45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14" h="452">
                  <a:moveTo>
                    <a:pt x="227" y="91"/>
                  </a:moveTo>
                  <a:lnTo>
                    <a:pt x="230" y="96"/>
                  </a:lnTo>
                  <a:lnTo>
                    <a:pt x="233" y="99"/>
                  </a:lnTo>
                  <a:lnTo>
                    <a:pt x="236" y="99"/>
                  </a:lnTo>
                  <a:lnTo>
                    <a:pt x="238" y="102"/>
                  </a:lnTo>
                  <a:lnTo>
                    <a:pt x="244" y="102"/>
                  </a:lnTo>
                  <a:lnTo>
                    <a:pt x="246" y="99"/>
                  </a:lnTo>
                  <a:lnTo>
                    <a:pt x="252" y="99"/>
                  </a:lnTo>
                  <a:lnTo>
                    <a:pt x="255" y="96"/>
                  </a:lnTo>
                  <a:lnTo>
                    <a:pt x="260" y="91"/>
                  </a:lnTo>
                  <a:lnTo>
                    <a:pt x="263" y="88"/>
                  </a:lnTo>
                  <a:lnTo>
                    <a:pt x="268" y="83"/>
                  </a:lnTo>
                  <a:lnTo>
                    <a:pt x="274" y="77"/>
                  </a:lnTo>
                  <a:lnTo>
                    <a:pt x="279" y="72"/>
                  </a:lnTo>
                  <a:lnTo>
                    <a:pt x="282" y="66"/>
                  </a:lnTo>
                  <a:lnTo>
                    <a:pt x="285" y="61"/>
                  </a:lnTo>
                  <a:lnTo>
                    <a:pt x="288" y="55"/>
                  </a:lnTo>
                  <a:lnTo>
                    <a:pt x="290" y="66"/>
                  </a:lnTo>
                  <a:lnTo>
                    <a:pt x="293" y="74"/>
                  </a:lnTo>
                  <a:lnTo>
                    <a:pt x="296" y="85"/>
                  </a:lnTo>
                  <a:lnTo>
                    <a:pt x="299" y="94"/>
                  </a:lnTo>
                  <a:lnTo>
                    <a:pt x="301" y="105"/>
                  </a:lnTo>
                  <a:lnTo>
                    <a:pt x="301" y="115"/>
                  </a:lnTo>
                  <a:lnTo>
                    <a:pt x="301" y="124"/>
                  </a:lnTo>
                  <a:lnTo>
                    <a:pt x="299" y="135"/>
                  </a:lnTo>
                  <a:lnTo>
                    <a:pt x="299" y="137"/>
                  </a:lnTo>
                  <a:lnTo>
                    <a:pt x="301" y="140"/>
                  </a:lnTo>
                  <a:lnTo>
                    <a:pt x="301" y="143"/>
                  </a:lnTo>
                  <a:lnTo>
                    <a:pt x="304" y="143"/>
                  </a:lnTo>
                  <a:lnTo>
                    <a:pt x="307" y="146"/>
                  </a:lnTo>
                  <a:lnTo>
                    <a:pt x="307" y="148"/>
                  </a:lnTo>
                  <a:lnTo>
                    <a:pt x="310" y="148"/>
                  </a:lnTo>
                  <a:lnTo>
                    <a:pt x="318" y="146"/>
                  </a:lnTo>
                  <a:lnTo>
                    <a:pt x="326" y="140"/>
                  </a:lnTo>
                  <a:lnTo>
                    <a:pt x="331" y="135"/>
                  </a:lnTo>
                  <a:lnTo>
                    <a:pt x="337" y="126"/>
                  </a:lnTo>
                  <a:lnTo>
                    <a:pt x="340" y="118"/>
                  </a:lnTo>
                  <a:lnTo>
                    <a:pt x="342" y="110"/>
                  </a:lnTo>
                  <a:lnTo>
                    <a:pt x="348" y="102"/>
                  </a:lnTo>
                  <a:lnTo>
                    <a:pt x="351" y="94"/>
                  </a:lnTo>
                  <a:lnTo>
                    <a:pt x="356" y="102"/>
                  </a:lnTo>
                  <a:lnTo>
                    <a:pt x="362" y="113"/>
                  </a:lnTo>
                  <a:lnTo>
                    <a:pt x="364" y="124"/>
                  </a:lnTo>
                  <a:lnTo>
                    <a:pt x="367" y="135"/>
                  </a:lnTo>
                  <a:lnTo>
                    <a:pt x="367" y="148"/>
                  </a:lnTo>
                  <a:lnTo>
                    <a:pt x="367" y="159"/>
                  </a:lnTo>
                  <a:lnTo>
                    <a:pt x="367" y="173"/>
                  </a:lnTo>
                  <a:lnTo>
                    <a:pt x="367" y="184"/>
                  </a:lnTo>
                  <a:lnTo>
                    <a:pt x="367" y="187"/>
                  </a:lnTo>
                  <a:lnTo>
                    <a:pt x="367" y="189"/>
                  </a:lnTo>
                  <a:lnTo>
                    <a:pt x="370" y="192"/>
                  </a:lnTo>
                  <a:lnTo>
                    <a:pt x="370" y="195"/>
                  </a:lnTo>
                  <a:lnTo>
                    <a:pt x="373" y="195"/>
                  </a:lnTo>
                  <a:lnTo>
                    <a:pt x="375" y="198"/>
                  </a:lnTo>
                  <a:lnTo>
                    <a:pt x="375" y="200"/>
                  </a:lnTo>
                  <a:lnTo>
                    <a:pt x="378" y="200"/>
                  </a:lnTo>
                  <a:lnTo>
                    <a:pt x="383" y="200"/>
                  </a:lnTo>
                  <a:lnTo>
                    <a:pt x="386" y="198"/>
                  </a:lnTo>
                  <a:lnTo>
                    <a:pt x="389" y="192"/>
                  </a:lnTo>
                  <a:lnTo>
                    <a:pt x="392" y="189"/>
                  </a:lnTo>
                  <a:lnTo>
                    <a:pt x="394" y="184"/>
                  </a:lnTo>
                  <a:lnTo>
                    <a:pt x="397" y="181"/>
                  </a:lnTo>
                  <a:lnTo>
                    <a:pt x="397" y="176"/>
                  </a:lnTo>
                  <a:lnTo>
                    <a:pt x="403" y="173"/>
                  </a:lnTo>
                  <a:lnTo>
                    <a:pt x="408" y="187"/>
                  </a:lnTo>
                  <a:lnTo>
                    <a:pt x="414" y="203"/>
                  </a:lnTo>
                  <a:lnTo>
                    <a:pt x="414" y="220"/>
                  </a:lnTo>
                  <a:lnTo>
                    <a:pt x="411" y="236"/>
                  </a:lnTo>
                  <a:lnTo>
                    <a:pt x="408" y="252"/>
                  </a:lnTo>
                  <a:lnTo>
                    <a:pt x="403" y="269"/>
                  </a:lnTo>
                  <a:lnTo>
                    <a:pt x="397" y="285"/>
                  </a:lnTo>
                  <a:lnTo>
                    <a:pt x="389" y="299"/>
                  </a:lnTo>
                  <a:lnTo>
                    <a:pt x="386" y="299"/>
                  </a:lnTo>
                  <a:lnTo>
                    <a:pt x="386" y="302"/>
                  </a:lnTo>
                  <a:lnTo>
                    <a:pt x="383" y="302"/>
                  </a:lnTo>
                  <a:lnTo>
                    <a:pt x="381" y="302"/>
                  </a:lnTo>
                  <a:lnTo>
                    <a:pt x="381" y="299"/>
                  </a:lnTo>
                  <a:lnTo>
                    <a:pt x="378" y="299"/>
                  </a:lnTo>
                  <a:lnTo>
                    <a:pt x="375" y="291"/>
                  </a:lnTo>
                  <a:lnTo>
                    <a:pt x="375" y="285"/>
                  </a:lnTo>
                  <a:lnTo>
                    <a:pt x="378" y="277"/>
                  </a:lnTo>
                  <a:lnTo>
                    <a:pt x="378" y="269"/>
                  </a:lnTo>
                  <a:lnTo>
                    <a:pt x="381" y="263"/>
                  </a:lnTo>
                  <a:lnTo>
                    <a:pt x="378" y="258"/>
                  </a:lnTo>
                  <a:lnTo>
                    <a:pt x="375" y="252"/>
                  </a:lnTo>
                  <a:lnTo>
                    <a:pt x="367" y="250"/>
                  </a:lnTo>
                  <a:lnTo>
                    <a:pt x="362" y="255"/>
                  </a:lnTo>
                  <a:lnTo>
                    <a:pt x="359" y="261"/>
                  </a:lnTo>
                  <a:lnTo>
                    <a:pt x="359" y="266"/>
                  </a:lnTo>
                  <a:lnTo>
                    <a:pt x="359" y="274"/>
                  </a:lnTo>
                  <a:lnTo>
                    <a:pt x="359" y="280"/>
                  </a:lnTo>
                  <a:lnTo>
                    <a:pt x="359" y="285"/>
                  </a:lnTo>
                  <a:lnTo>
                    <a:pt x="359" y="293"/>
                  </a:lnTo>
                  <a:lnTo>
                    <a:pt x="356" y="299"/>
                  </a:lnTo>
                  <a:lnTo>
                    <a:pt x="351" y="321"/>
                  </a:lnTo>
                  <a:lnTo>
                    <a:pt x="340" y="346"/>
                  </a:lnTo>
                  <a:lnTo>
                    <a:pt x="329" y="370"/>
                  </a:lnTo>
                  <a:lnTo>
                    <a:pt x="318" y="392"/>
                  </a:lnTo>
                  <a:lnTo>
                    <a:pt x="301" y="414"/>
                  </a:lnTo>
                  <a:lnTo>
                    <a:pt x="282" y="430"/>
                  </a:lnTo>
                  <a:lnTo>
                    <a:pt x="271" y="439"/>
                  </a:lnTo>
                  <a:lnTo>
                    <a:pt x="260" y="444"/>
                  </a:lnTo>
                  <a:lnTo>
                    <a:pt x="246" y="447"/>
                  </a:lnTo>
                  <a:lnTo>
                    <a:pt x="236" y="452"/>
                  </a:lnTo>
                  <a:lnTo>
                    <a:pt x="200" y="452"/>
                  </a:lnTo>
                  <a:lnTo>
                    <a:pt x="183" y="447"/>
                  </a:lnTo>
                  <a:lnTo>
                    <a:pt x="167" y="439"/>
                  </a:lnTo>
                  <a:lnTo>
                    <a:pt x="153" y="430"/>
                  </a:lnTo>
                  <a:lnTo>
                    <a:pt x="137" y="417"/>
                  </a:lnTo>
                  <a:lnTo>
                    <a:pt x="126" y="406"/>
                  </a:lnTo>
                  <a:lnTo>
                    <a:pt x="112" y="389"/>
                  </a:lnTo>
                  <a:lnTo>
                    <a:pt x="101" y="376"/>
                  </a:lnTo>
                  <a:lnTo>
                    <a:pt x="90" y="362"/>
                  </a:lnTo>
                  <a:lnTo>
                    <a:pt x="88" y="348"/>
                  </a:lnTo>
                  <a:lnTo>
                    <a:pt x="82" y="337"/>
                  </a:lnTo>
                  <a:lnTo>
                    <a:pt x="77" y="324"/>
                  </a:lnTo>
                  <a:lnTo>
                    <a:pt x="74" y="313"/>
                  </a:lnTo>
                  <a:lnTo>
                    <a:pt x="68" y="302"/>
                  </a:lnTo>
                  <a:lnTo>
                    <a:pt x="66" y="288"/>
                  </a:lnTo>
                  <a:lnTo>
                    <a:pt x="60" y="274"/>
                  </a:lnTo>
                  <a:lnTo>
                    <a:pt x="60" y="263"/>
                  </a:lnTo>
                  <a:lnTo>
                    <a:pt x="57" y="261"/>
                  </a:lnTo>
                  <a:lnTo>
                    <a:pt x="55" y="258"/>
                  </a:lnTo>
                  <a:lnTo>
                    <a:pt x="52" y="258"/>
                  </a:lnTo>
                  <a:lnTo>
                    <a:pt x="49" y="258"/>
                  </a:lnTo>
                  <a:lnTo>
                    <a:pt x="46" y="258"/>
                  </a:lnTo>
                  <a:lnTo>
                    <a:pt x="46" y="263"/>
                  </a:lnTo>
                  <a:lnTo>
                    <a:pt x="44" y="269"/>
                  </a:lnTo>
                  <a:lnTo>
                    <a:pt x="44" y="272"/>
                  </a:lnTo>
                  <a:lnTo>
                    <a:pt x="44" y="277"/>
                  </a:lnTo>
                  <a:lnTo>
                    <a:pt x="44" y="283"/>
                  </a:lnTo>
                  <a:lnTo>
                    <a:pt x="44" y="288"/>
                  </a:lnTo>
                  <a:lnTo>
                    <a:pt x="44" y="293"/>
                  </a:lnTo>
                  <a:lnTo>
                    <a:pt x="41" y="299"/>
                  </a:lnTo>
                  <a:lnTo>
                    <a:pt x="38" y="302"/>
                  </a:lnTo>
                  <a:lnTo>
                    <a:pt x="35" y="302"/>
                  </a:lnTo>
                  <a:lnTo>
                    <a:pt x="33" y="302"/>
                  </a:lnTo>
                  <a:lnTo>
                    <a:pt x="30" y="302"/>
                  </a:lnTo>
                  <a:lnTo>
                    <a:pt x="27" y="299"/>
                  </a:lnTo>
                  <a:lnTo>
                    <a:pt x="25" y="299"/>
                  </a:lnTo>
                  <a:lnTo>
                    <a:pt x="22" y="299"/>
                  </a:lnTo>
                  <a:lnTo>
                    <a:pt x="14" y="288"/>
                  </a:lnTo>
                  <a:lnTo>
                    <a:pt x="8" y="277"/>
                  </a:lnTo>
                  <a:lnTo>
                    <a:pt x="3" y="266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0" y="225"/>
                  </a:lnTo>
                  <a:lnTo>
                    <a:pt x="0" y="214"/>
                  </a:lnTo>
                  <a:lnTo>
                    <a:pt x="3" y="200"/>
                  </a:lnTo>
                  <a:lnTo>
                    <a:pt x="5" y="200"/>
                  </a:lnTo>
                  <a:lnTo>
                    <a:pt x="8" y="200"/>
                  </a:lnTo>
                  <a:lnTo>
                    <a:pt x="11" y="200"/>
                  </a:lnTo>
                  <a:lnTo>
                    <a:pt x="14" y="200"/>
                  </a:lnTo>
                  <a:lnTo>
                    <a:pt x="16" y="200"/>
                  </a:lnTo>
                  <a:lnTo>
                    <a:pt x="16" y="203"/>
                  </a:lnTo>
                  <a:lnTo>
                    <a:pt x="19" y="206"/>
                  </a:lnTo>
                  <a:lnTo>
                    <a:pt x="22" y="209"/>
                  </a:lnTo>
                  <a:lnTo>
                    <a:pt x="22" y="211"/>
                  </a:lnTo>
                  <a:lnTo>
                    <a:pt x="25" y="214"/>
                  </a:lnTo>
                  <a:lnTo>
                    <a:pt x="25" y="217"/>
                  </a:lnTo>
                  <a:lnTo>
                    <a:pt x="27" y="220"/>
                  </a:lnTo>
                  <a:lnTo>
                    <a:pt x="27" y="222"/>
                  </a:lnTo>
                  <a:lnTo>
                    <a:pt x="25" y="222"/>
                  </a:lnTo>
                  <a:lnTo>
                    <a:pt x="22" y="222"/>
                  </a:lnTo>
                  <a:lnTo>
                    <a:pt x="22" y="225"/>
                  </a:lnTo>
                  <a:lnTo>
                    <a:pt x="19" y="225"/>
                  </a:lnTo>
                  <a:lnTo>
                    <a:pt x="16" y="228"/>
                  </a:lnTo>
                  <a:lnTo>
                    <a:pt x="22" y="233"/>
                  </a:lnTo>
                  <a:lnTo>
                    <a:pt x="22" y="239"/>
                  </a:lnTo>
                  <a:lnTo>
                    <a:pt x="25" y="244"/>
                  </a:lnTo>
                  <a:lnTo>
                    <a:pt x="25" y="250"/>
                  </a:lnTo>
                  <a:lnTo>
                    <a:pt x="25" y="255"/>
                  </a:lnTo>
                  <a:lnTo>
                    <a:pt x="27" y="261"/>
                  </a:lnTo>
                  <a:lnTo>
                    <a:pt x="30" y="263"/>
                  </a:lnTo>
                  <a:lnTo>
                    <a:pt x="38" y="266"/>
                  </a:lnTo>
                  <a:lnTo>
                    <a:pt x="41" y="261"/>
                  </a:lnTo>
                  <a:lnTo>
                    <a:pt x="41" y="255"/>
                  </a:lnTo>
                  <a:lnTo>
                    <a:pt x="38" y="250"/>
                  </a:lnTo>
                  <a:lnTo>
                    <a:pt x="38" y="247"/>
                  </a:lnTo>
                  <a:lnTo>
                    <a:pt x="38" y="241"/>
                  </a:lnTo>
                  <a:lnTo>
                    <a:pt x="38" y="239"/>
                  </a:lnTo>
                  <a:lnTo>
                    <a:pt x="41" y="236"/>
                  </a:lnTo>
                  <a:lnTo>
                    <a:pt x="49" y="236"/>
                  </a:lnTo>
                  <a:lnTo>
                    <a:pt x="52" y="233"/>
                  </a:lnTo>
                  <a:lnTo>
                    <a:pt x="52" y="228"/>
                  </a:lnTo>
                  <a:lnTo>
                    <a:pt x="52" y="225"/>
                  </a:lnTo>
                  <a:lnTo>
                    <a:pt x="52" y="222"/>
                  </a:lnTo>
                  <a:lnTo>
                    <a:pt x="49" y="217"/>
                  </a:lnTo>
                  <a:lnTo>
                    <a:pt x="49" y="214"/>
                  </a:lnTo>
                  <a:lnTo>
                    <a:pt x="49" y="209"/>
                  </a:lnTo>
                  <a:lnTo>
                    <a:pt x="49" y="206"/>
                  </a:lnTo>
                  <a:lnTo>
                    <a:pt x="52" y="198"/>
                  </a:lnTo>
                  <a:lnTo>
                    <a:pt x="57" y="187"/>
                  </a:lnTo>
                  <a:lnTo>
                    <a:pt x="60" y="178"/>
                  </a:lnTo>
                  <a:lnTo>
                    <a:pt x="66" y="168"/>
                  </a:lnTo>
                  <a:lnTo>
                    <a:pt x="71" y="159"/>
                  </a:lnTo>
                  <a:lnTo>
                    <a:pt x="77" y="151"/>
                  </a:lnTo>
                  <a:lnTo>
                    <a:pt x="82" y="143"/>
                  </a:lnTo>
                  <a:lnTo>
                    <a:pt x="90" y="135"/>
                  </a:lnTo>
                  <a:lnTo>
                    <a:pt x="107" y="118"/>
                  </a:lnTo>
                  <a:lnTo>
                    <a:pt x="126" y="105"/>
                  </a:lnTo>
                  <a:lnTo>
                    <a:pt x="145" y="91"/>
                  </a:lnTo>
                  <a:lnTo>
                    <a:pt x="162" y="74"/>
                  </a:lnTo>
                  <a:lnTo>
                    <a:pt x="178" y="58"/>
                  </a:lnTo>
                  <a:lnTo>
                    <a:pt x="194" y="42"/>
                  </a:lnTo>
                  <a:lnTo>
                    <a:pt x="205" y="22"/>
                  </a:lnTo>
                  <a:lnTo>
                    <a:pt x="216" y="0"/>
                  </a:lnTo>
                  <a:lnTo>
                    <a:pt x="219" y="11"/>
                  </a:lnTo>
                  <a:lnTo>
                    <a:pt x="222" y="22"/>
                  </a:lnTo>
                  <a:lnTo>
                    <a:pt x="225" y="33"/>
                  </a:lnTo>
                  <a:lnTo>
                    <a:pt x="225" y="44"/>
                  </a:lnTo>
                  <a:lnTo>
                    <a:pt x="225" y="58"/>
                  </a:lnTo>
                  <a:lnTo>
                    <a:pt x="225" y="69"/>
                  </a:lnTo>
                  <a:lnTo>
                    <a:pt x="227" y="80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20"/>
            <p:cNvSpPr>
              <a:spLocks/>
            </p:cNvSpPr>
            <p:nvPr/>
          </p:nvSpPr>
          <p:spPr bwMode="auto">
            <a:xfrm>
              <a:off x="2016" y="1274"/>
              <a:ext cx="254" cy="301"/>
            </a:xfrm>
            <a:custGeom>
              <a:avLst/>
              <a:gdLst>
                <a:gd name="T0" fmla="*/ 4 w 417"/>
                <a:gd name="T1" fmla="*/ 1 h 510"/>
                <a:gd name="T2" fmla="*/ 4 w 417"/>
                <a:gd name="T3" fmla="*/ 1 h 510"/>
                <a:gd name="T4" fmla="*/ 4 w 417"/>
                <a:gd name="T5" fmla="*/ 1 h 510"/>
                <a:gd name="T6" fmla="*/ 4 w 417"/>
                <a:gd name="T7" fmla="*/ 1 h 510"/>
                <a:gd name="T8" fmla="*/ 4 w 417"/>
                <a:gd name="T9" fmla="*/ 1 h 510"/>
                <a:gd name="T10" fmla="*/ 4 w 417"/>
                <a:gd name="T11" fmla="*/ 1 h 510"/>
                <a:gd name="T12" fmla="*/ 5 w 417"/>
                <a:gd name="T13" fmla="*/ 1 h 510"/>
                <a:gd name="T14" fmla="*/ 5 w 417"/>
                <a:gd name="T15" fmla="*/ 1 h 510"/>
                <a:gd name="T16" fmla="*/ 5 w 417"/>
                <a:gd name="T17" fmla="*/ 1 h 510"/>
                <a:gd name="T18" fmla="*/ 5 w 417"/>
                <a:gd name="T19" fmla="*/ 2 h 510"/>
                <a:gd name="T20" fmla="*/ 5 w 417"/>
                <a:gd name="T21" fmla="*/ 3 h 510"/>
                <a:gd name="T22" fmla="*/ 4 w 417"/>
                <a:gd name="T23" fmla="*/ 4 h 510"/>
                <a:gd name="T24" fmla="*/ 4 w 417"/>
                <a:gd name="T25" fmla="*/ 4 h 510"/>
                <a:gd name="T26" fmla="*/ 3 w 417"/>
                <a:gd name="T27" fmla="*/ 4 h 510"/>
                <a:gd name="T28" fmla="*/ 2 w 417"/>
                <a:gd name="T29" fmla="*/ 4 h 510"/>
                <a:gd name="T30" fmla="*/ 1 w 417"/>
                <a:gd name="T31" fmla="*/ 4 h 510"/>
                <a:gd name="T32" fmla="*/ 1 w 417"/>
                <a:gd name="T33" fmla="*/ 3 h 510"/>
                <a:gd name="T34" fmla="*/ 1 w 417"/>
                <a:gd name="T35" fmla="*/ 3 h 510"/>
                <a:gd name="T36" fmla="*/ 1 w 417"/>
                <a:gd name="T37" fmla="*/ 3 h 510"/>
                <a:gd name="T38" fmla="*/ 1 w 417"/>
                <a:gd name="T39" fmla="*/ 2 h 510"/>
                <a:gd name="T40" fmla="*/ 1 w 417"/>
                <a:gd name="T41" fmla="*/ 2 h 510"/>
                <a:gd name="T42" fmla="*/ 1 w 417"/>
                <a:gd name="T43" fmla="*/ 2 h 510"/>
                <a:gd name="T44" fmla="*/ 1 w 417"/>
                <a:gd name="T45" fmla="*/ 2 h 510"/>
                <a:gd name="T46" fmla="*/ 1 w 417"/>
                <a:gd name="T47" fmla="*/ 2 h 510"/>
                <a:gd name="T48" fmla="*/ 1 w 417"/>
                <a:gd name="T49" fmla="*/ 2 h 510"/>
                <a:gd name="T50" fmla="*/ 1 w 417"/>
                <a:gd name="T51" fmla="*/ 2 h 510"/>
                <a:gd name="T52" fmla="*/ 1 w 417"/>
                <a:gd name="T53" fmla="*/ 2 h 510"/>
                <a:gd name="T54" fmla="*/ 1 w 417"/>
                <a:gd name="T55" fmla="*/ 3 h 510"/>
                <a:gd name="T56" fmla="*/ 1 w 417"/>
                <a:gd name="T57" fmla="*/ 3 h 510"/>
                <a:gd name="T58" fmla="*/ 1 w 417"/>
                <a:gd name="T59" fmla="*/ 3 h 510"/>
                <a:gd name="T60" fmla="*/ 1 w 417"/>
                <a:gd name="T61" fmla="*/ 3 h 510"/>
                <a:gd name="T62" fmla="*/ 1 w 417"/>
                <a:gd name="T63" fmla="*/ 3 h 510"/>
                <a:gd name="T64" fmla="*/ 1 w 417"/>
                <a:gd name="T65" fmla="*/ 3 h 510"/>
                <a:gd name="T66" fmla="*/ 1 w 417"/>
                <a:gd name="T67" fmla="*/ 3 h 510"/>
                <a:gd name="T68" fmla="*/ 0 w 417"/>
                <a:gd name="T69" fmla="*/ 2 h 510"/>
                <a:gd name="T70" fmla="*/ 1 w 417"/>
                <a:gd name="T71" fmla="*/ 2 h 510"/>
                <a:gd name="T72" fmla="*/ 1 w 417"/>
                <a:gd name="T73" fmla="*/ 2 h 510"/>
                <a:gd name="T74" fmla="*/ 1 w 417"/>
                <a:gd name="T75" fmla="*/ 2 h 510"/>
                <a:gd name="T76" fmla="*/ 1 w 417"/>
                <a:gd name="T77" fmla="*/ 2 h 510"/>
                <a:gd name="T78" fmla="*/ 1 w 417"/>
                <a:gd name="T79" fmla="*/ 2 h 510"/>
                <a:gd name="T80" fmla="*/ 2 w 417"/>
                <a:gd name="T81" fmla="*/ 1 h 510"/>
                <a:gd name="T82" fmla="*/ 2 w 417"/>
                <a:gd name="T83" fmla="*/ 1 h 510"/>
                <a:gd name="T84" fmla="*/ 3 w 417"/>
                <a:gd name="T85" fmla="*/ 1 h 510"/>
                <a:gd name="T86" fmla="*/ 3 w 417"/>
                <a:gd name="T87" fmla="*/ 1 h 510"/>
                <a:gd name="T88" fmla="*/ 3 w 417"/>
                <a:gd name="T89" fmla="*/ 0 h 510"/>
                <a:gd name="T90" fmla="*/ 3 w 417"/>
                <a:gd name="T91" fmla="*/ 1 h 510"/>
                <a:gd name="T92" fmla="*/ 4 w 417"/>
                <a:gd name="T93" fmla="*/ 1 h 51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17"/>
                <a:gd name="T142" fmla="*/ 0 h 510"/>
                <a:gd name="T143" fmla="*/ 417 w 417"/>
                <a:gd name="T144" fmla="*/ 510 h 51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17" h="510">
                  <a:moveTo>
                    <a:pt x="318" y="17"/>
                  </a:moveTo>
                  <a:lnTo>
                    <a:pt x="324" y="25"/>
                  </a:lnTo>
                  <a:lnTo>
                    <a:pt x="326" y="39"/>
                  </a:lnTo>
                  <a:lnTo>
                    <a:pt x="329" y="52"/>
                  </a:lnTo>
                  <a:lnTo>
                    <a:pt x="329" y="66"/>
                  </a:lnTo>
                  <a:lnTo>
                    <a:pt x="332" y="77"/>
                  </a:lnTo>
                  <a:lnTo>
                    <a:pt x="337" y="88"/>
                  </a:lnTo>
                  <a:lnTo>
                    <a:pt x="340" y="91"/>
                  </a:lnTo>
                  <a:lnTo>
                    <a:pt x="346" y="94"/>
                  </a:lnTo>
                  <a:lnTo>
                    <a:pt x="351" y="94"/>
                  </a:lnTo>
                  <a:lnTo>
                    <a:pt x="362" y="94"/>
                  </a:lnTo>
                  <a:lnTo>
                    <a:pt x="367" y="91"/>
                  </a:lnTo>
                  <a:lnTo>
                    <a:pt x="373" y="85"/>
                  </a:lnTo>
                  <a:lnTo>
                    <a:pt x="378" y="83"/>
                  </a:lnTo>
                  <a:lnTo>
                    <a:pt x="381" y="77"/>
                  </a:lnTo>
                  <a:lnTo>
                    <a:pt x="387" y="72"/>
                  </a:lnTo>
                  <a:lnTo>
                    <a:pt x="389" y="66"/>
                  </a:lnTo>
                  <a:lnTo>
                    <a:pt x="392" y="61"/>
                  </a:lnTo>
                  <a:lnTo>
                    <a:pt x="395" y="52"/>
                  </a:lnTo>
                  <a:lnTo>
                    <a:pt x="400" y="61"/>
                  </a:lnTo>
                  <a:lnTo>
                    <a:pt x="403" y="66"/>
                  </a:lnTo>
                  <a:lnTo>
                    <a:pt x="406" y="74"/>
                  </a:lnTo>
                  <a:lnTo>
                    <a:pt x="406" y="83"/>
                  </a:lnTo>
                  <a:lnTo>
                    <a:pt x="409" y="91"/>
                  </a:lnTo>
                  <a:lnTo>
                    <a:pt x="409" y="99"/>
                  </a:lnTo>
                  <a:lnTo>
                    <a:pt x="411" y="107"/>
                  </a:lnTo>
                  <a:lnTo>
                    <a:pt x="414" y="115"/>
                  </a:lnTo>
                  <a:lnTo>
                    <a:pt x="414" y="148"/>
                  </a:lnTo>
                  <a:lnTo>
                    <a:pt x="414" y="181"/>
                  </a:lnTo>
                  <a:lnTo>
                    <a:pt x="414" y="214"/>
                  </a:lnTo>
                  <a:lnTo>
                    <a:pt x="417" y="250"/>
                  </a:lnTo>
                  <a:lnTo>
                    <a:pt x="414" y="282"/>
                  </a:lnTo>
                  <a:lnTo>
                    <a:pt x="411" y="315"/>
                  </a:lnTo>
                  <a:lnTo>
                    <a:pt x="406" y="345"/>
                  </a:lnTo>
                  <a:lnTo>
                    <a:pt x="395" y="376"/>
                  </a:lnTo>
                  <a:lnTo>
                    <a:pt x="387" y="400"/>
                  </a:lnTo>
                  <a:lnTo>
                    <a:pt x="373" y="422"/>
                  </a:lnTo>
                  <a:lnTo>
                    <a:pt x="357" y="444"/>
                  </a:lnTo>
                  <a:lnTo>
                    <a:pt x="340" y="463"/>
                  </a:lnTo>
                  <a:lnTo>
                    <a:pt x="321" y="480"/>
                  </a:lnTo>
                  <a:lnTo>
                    <a:pt x="299" y="493"/>
                  </a:lnTo>
                  <a:lnTo>
                    <a:pt x="277" y="504"/>
                  </a:lnTo>
                  <a:lnTo>
                    <a:pt x="250" y="510"/>
                  </a:lnTo>
                  <a:lnTo>
                    <a:pt x="219" y="507"/>
                  </a:lnTo>
                  <a:lnTo>
                    <a:pt x="189" y="499"/>
                  </a:lnTo>
                  <a:lnTo>
                    <a:pt x="162" y="488"/>
                  </a:lnTo>
                  <a:lnTo>
                    <a:pt x="137" y="471"/>
                  </a:lnTo>
                  <a:lnTo>
                    <a:pt x="113" y="450"/>
                  </a:lnTo>
                  <a:lnTo>
                    <a:pt x="93" y="428"/>
                  </a:lnTo>
                  <a:lnTo>
                    <a:pt x="74" y="403"/>
                  </a:lnTo>
                  <a:lnTo>
                    <a:pt x="63" y="376"/>
                  </a:lnTo>
                  <a:lnTo>
                    <a:pt x="61" y="362"/>
                  </a:lnTo>
                  <a:lnTo>
                    <a:pt x="61" y="351"/>
                  </a:lnTo>
                  <a:lnTo>
                    <a:pt x="63" y="337"/>
                  </a:lnTo>
                  <a:lnTo>
                    <a:pt x="63" y="326"/>
                  </a:lnTo>
                  <a:lnTo>
                    <a:pt x="66" y="315"/>
                  </a:lnTo>
                  <a:lnTo>
                    <a:pt x="66" y="304"/>
                  </a:lnTo>
                  <a:lnTo>
                    <a:pt x="69" y="291"/>
                  </a:lnTo>
                  <a:lnTo>
                    <a:pt x="69" y="280"/>
                  </a:lnTo>
                  <a:lnTo>
                    <a:pt x="69" y="277"/>
                  </a:lnTo>
                  <a:lnTo>
                    <a:pt x="66" y="277"/>
                  </a:lnTo>
                  <a:lnTo>
                    <a:pt x="66" y="274"/>
                  </a:lnTo>
                  <a:lnTo>
                    <a:pt x="63" y="274"/>
                  </a:lnTo>
                  <a:lnTo>
                    <a:pt x="61" y="274"/>
                  </a:lnTo>
                  <a:lnTo>
                    <a:pt x="58" y="277"/>
                  </a:lnTo>
                  <a:lnTo>
                    <a:pt x="52" y="302"/>
                  </a:lnTo>
                  <a:lnTo>
                    <a:pt x="50" y="296"/>
                  </a:lnTo>
                  <a:lnTo>
                    <a:pt x="50" y="291"/>
                  </a:lnTo>
                  <a:lnTo>
                    <a:pt x="50" y="282"/>
                  </a:lnTo>
                  <a:lnTo>
                    <a:pt x="50" y="274"/>
                  </a:lnTo>
                  <a:lnTo>
                    <a:pt x="47" y="266"/>
                  </a:lnTo>
                  <a:lnTo>
                    <a:pt x="44" y="258"/>
                  </a:lnTo>
                  <a:lnTo>
                    <a:pt x="39" y="252"/>
                  </a:lnTo>
                  <a:lnTo>
                    <a:pt x="33" y="250"/>
                  </a:lnTo>
                  <a:lnTo>
                    <a:pt x="28" y="255"/>
                  </a:lnTo>
                  <a:lnTo>
                    <a:pt x="30" y="261"/>
                  </a:lnTo>
                  <a:lnTo>
                    <a:pt x="33" y="266"/>
                  </a:lnTo>
                  <a:lnTo>
                    <a:pt x="33" y="274"/>
                  </a:lnTo>
                  <a:lnTo>
                    <a:pt x="36" y="280"/>
                  </a:lnTo>
                  <a:lnTo>
                    <a:pt x="36" y="288"/>
                  </a:lnTo>
                  <a:lnTo>
                    <a:pt x="36" y="293"/>
                  </a:lnTo>
                  <a:lnTo>
                    <a:pt x="36" y="302"/>
                  </a:lnTo>
                  <a:lnTo>
                    <a:pt x="36" y="310"/>
                  </a:lnTo>
                  <a:lnTo>
                    <a:pt x="39" y="310"/>
                  </a:lnTo>
                  <a:lnTo>
                    <a:pt x="39" y="313"/>
                  </a:lnTo>
                  <a:lnTo>
                    <a:pt x="41" y="313"/>
                  </a:lnTo>
                  <a:lnTo>
                    <a:pt x="44" y="313"/>
                  </a:lnTo>
                  <a:lnTo>
                    <a:pt x="44" y="315"/>
                  </a:lnTo>
                  <a:lnTo>
                    <a:pt x="47" y="315"/>
                  </a:lnTo>
                  <a:lnTo>
                    <a:pt x="50" y="315"/>
                  </a:lnTo>
                  <a:lnTo>
                    <a:pt x="50" y="313"/>
                  </a:lnTo>
                  <a:lnTo>
                    <a:pt x="47" y="337"/>
                  </a:lnTo>
                  <a:lnTo>
                    <a:pt x="41" y="337"/>
                  </a:lnTo>
                  <a:lnTo>
                    <a:pt x="36" y="335"/>
                  </a:lnTo>
                  <a:lnTo>
                    <a:pt x="30" y="332"/>
                  </a:lnTo>
                  <a:lnTo>
                    <a:pt x="25" y="329"/>
                  </a:lnTo>
                  <a:lnTo>
                    <a:pt x="19" y="324"/>
                  </a:lnTo>
                  <a:lnTo>
                    <a:pt x="14" y="318"/>
                  </a:lnTo>
                  <a:lnTo>
                    <a:pt x="11" y="313"/>
                  </a:lnTo>
                  <a:lnTo>
                    <a:pt x="8" y="307"/>
                  </a:lnTo>
                  <a:lnTo>
                    <a:pt x="3" y="299"/>
                  </a:lnTo>
                  <a:lnTo>
                    <a:pt x="3" y="288"/>
                  </a:lnTo>
                  <a:lnTo>
                    <a:pt x="0" y="280"/>
                  </a:lnTo>
                  <a:lnTo>
                    <a:pt x="0" y="269"/>
                  </a:lnTo>
                  <a:lnTo>
                    <a:pt x="0" y="261"/>
                  </a:lnTo>
                  <a:lnTo>
                    <a:pt x="3" y="252"/>
                  </a:lnTo>
                  <a:lnTo>
                    <a:pt x="6" y="241"/>
                  </a:lnTo>
                  <a:lnTo>
                    <a:pt x="11" y="233"/>
                  </a:lnTo>
                  <a:lnTo>
                    <a:pt x="19" y="233"/>
                  </a:lnTo>
                  <a:lnTo>
                    <a:pt x="28" y="233"/>
                  </a:lnTo>
                  <a:lnTo>
                    <a:pt x="39" y="236"/>
                  </a:lnTo>
                  <a:lnTo>
                    <a:pt x="47" y="239"/>
                  </a:lnTo>
                  <a:lnTo>
                    <a:pt x="55" y="241"/>
                  </a:lnTo>
                  <a:lnTo>
                    <a:pt x="61" y="239"/>
                  </a:lnTo>
                  <a:lnTo>
                    <a:pt x="66" y="236"/>
                  </a:lnTo>
                  <a:lnTo>
                    <a:pt x="72" y="225"/>
                  </a:lnTo>
                  <a:lnTo>
                    <a:pt x="77" y="192"/>
                  </a:lnTo>
                  <a:lnTo>
                    <a:pt x="99" y="181"/>
                  </a:lnTo>
                  <a:lnTo>
                    <a:pt x="121" y="170"/>
                  </a:lnTo>
                  <a:lnTo>
                    <a:pt x="143" y="159"/>
                  </a:lnTo>
                  <a:lnTo>
                    <a:pt x="162" y="146"/>
                  </a:lnTo>
                  <a:lnTo>
                    <a:pt x="184" y="132"/>
                  </a:lnTo>
                  <a:lnTo>
                    <a:pt x="203" y="118"/>
                  </a:lnTo>
                  <a:lnTo>
                    <a:pt x="222" y="102"/>
                  </a:lnTo>
                  <a:lnTo>
                    <a:pt x="241" y="83"/>
                  </a:lnTo>
                  <a:lnTo>
                    <a:pt x="250" y="72"/>
                  </a:lnTo>
                  <a:lnTo>
                    <a:pt x="255" y="63"/>
                  </a:lnTo>
                  <a:lnTo>
                    <a:pt x="263" y="52"/>
                  </a:lnTo>
                  <a:lnTo>
                    <a:pt x="269" y="41"/>
                  </a:lnTo>
                  <a:lnTo>
                    <a:pt x="277" y="33"/>
                  </a:lnTo>
                  <a:lnTo>
                    <a:pt x="283" y="22"/>
                  </a:lnTo>
                  <a:lnTo>
                    <a:pt x="285" y="11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299" y="3"/>
                  </a:lnTo>
                  <a:lnTo>
                    <a:pt x="302" y="3"/>
                  </a:lnTo>
                  <a:lnTo>
                    <a:pt x="307" y="6"/>
                  </a:lnTo>
                  <a:lnTo>
                    <a:pt x="310" y="6"/>
                  </a:lnTo>
                  <a:lnTo>
                    <a:pt x="313" y="9"/>
                  </a:lnTo>
                  <a:lnTo>
                    <a:pt x="315" y="11"/>
                  </a:lnTo>
                  <a:lnTo>
                    <a:pt x="318" y="17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21"/>
            <p:cNvSpPr>
              <a:spLocks/>
            </p:cNvSpPr>
            <p:nvPr/>
          </p:nvSpPr>
          <p:spPr bwMode="auto">
            <a:xfrm>
              <a:off x="2810" y="1278"/>
              <a:ext cx="242" cy="345"/>
            </a:xfrm>
            <a:custGeom>
              <a:avLst/>
              <a:gdLst>
                <a:gd name="T0" fmla="*/ 2 w 397"/>
                <a:gd name="T1" fmla="*/ 1 h 586"/>
                <a:gd name="T2" fmla="*/ 3 w 397"/>
                <a:gd name="T3" fmla="*/ 1 h 586"/>
                <a:gd name="T4" fmla="*/ 3 w 397"/>
                <a:gd name="T5" fmla="*/ 1 h 586"/>
                <a:gd name="T6" fmla="*/ 4 w 397"/>
                <a:gd name="T7" fmla="*/ 1 h 586"/>
                <a:gd name="T8" fmla="*/ 4 w 397"/>
                <a:gd name="T9" fmla="*/ 1 h 586"/>
                <a:gd name="T10" fmla="*/ 4 w 397"/>
                <a:gd name="T11" fmla="*/ 1 h 586"/>
                <a:gd name="T12" fmla="*/ 4 w 397"/>
                <a:gd name="T13" fmla="*/ 1 h 586"/>
                <a:gd name="T14" fmla="*/ 4 w 397"/>
                <a:gd name="T15" fmla="*/ 1 h 586"/>
                <a:gd name="T16" fmla="*/ 4 w 397"/>
                <a:gd name="T17" fmla="*/ 1 h 586"/>
                <a:gd name="T18" fmla="*/ 4 w 397"/>
                <a:gd name="T19" fmla="*/ 1 h 586"/>
                <a:gd name="T20" fmla="*/ 4 w 397"/>
                <a:gd name="T21" fmla="*/ 2 h 586"/>
                <a:gd name="T22" fmla="*/ 4 w 397"/>
                <a:gd name="T23" fmla="*/ 2 h 586"/>
                <a:gd name="T24" fmla="*/ 3 w 397"/>
                <a:gd name="T25" fmla="*/ 3 h 586"/>
                <a:gd name="T26" fmla="*/ 2 w 397"/>
                <a:gd name="T27" fmla="*/ 4 h 586"/>
                <a:gd name="T28" fmla="*/ 2 w 397"/>
                <a:gd name="T29" fmla="*/ 4 h 586"/>
                <a:gd name="T30" fmla="*/ 2 w 397"/>
                <a:gd name="T31" fmla="*/ 4 h 586"/>
                <a:gd name="T32" fmla="*/ 2 w 397"/>
                <a:gd name="T33" fmla="*/ 4 h 586"/>
                <a:gd name="T34" fmla="*/ 3 w 397"/>
                <a:gd name="T35" fmla="*/ 4 h 586"/>
                <a:gd name="T36" fmla="*/ 3 w 397"/>
                <a:gd name="T37" fmla="*/ 4 h 586"/>
                <a:gd name="T38" fmla="*/ 2 w 397"/>
                <a:gd name="T39" fmla="*/ 5 h 586"/>
                <a:gd name="T40" fmla="*/ 2 w 397"/>
                <a:gd name="T41" fmla="*/ 5 h 586"/>
                <a:gd name="T42" fmla="*/ 2 w 397"/>
                <a:gd name="T43" fmla="*/ 5 h 586"/>
                <a:gd name="T44" fmla="*/ 2 w 397"/>
                <a:gd name="T45" fmla="*/ 4 h 586"/>
                <a:gd name="T46" fmla="*/ 2 w 397"/>
                <a:gd name="T47" fmla="*/ 4 h 586"/>
                <a:gd name="T48" fmla="*/ 2 w 397"/>
                <a:gd name="T49" fmla="*/ 4 h 586"/>
                <a:gd name="T50" fmla="*/ 2 w 397"/>
                <a:gd name="T51" fmla="*/ 4 h 586"/>
                <a:gd name="T52" fmla="*/ 1 w 397"/>
                <a:gd name="T53" fmla="*/ 4 h 586"/>
                <a:gd name="T54" fmla="*/ 1 w 397"/>
                <a:gd name="T55" fmla="*/ 3 h 586"/>
                <a:gd name="T56" fmla="*/ 1 w 397"/>
                <a:gd name="T57" fmla="*/ 3 h 586"/>
                <a:gd name="T58" fmla="*/ 1 w 397"/>
                <a:gd name="T59" fmla="*/ 2 h 586"/>
                <a:gd name="T60" fmla="*/ 1 w 397"/>
                <a:gd name="T61" fmla="*/ 2 h 586"/>
                <a:gd name="T62" fmla="*/ 1 w 397"/>
                <a:gd name="T63" fmla="*/ 2 h 586"/>
                <a:gd name="T64" fmla="*/ 1 w 397"/>
                <a:gd name="T65" fmla="*/ 2 h 586"/>
                <a:gd name="T66" fmla="*/ 1 w 397"/>
                <a:gd name="T67" fmla="*/ 2 h 586"/>
                <a:gd name="T68" fmla="*/ 1 w 397"/>
                <a:gd name="T69" fmla="*/ 2 h 586"/>
                <a:gd name="T70" fmla="*/ 1 w 397"/>
                <a:gd name="T71" fmla="*/ 2 h 586"/>
                <a:gd name="T72" fmla="*/ 1 w 397"/>
                <a:gd name="T73" fmla="*/ 2 h 586"/>
                <a:gd name="T74" fmla="*/ 0 w 397"/>
                <a:gd name="T75" fmla="*/ 2 h 586"/>
                <a:gd name="T76" fmla="*/ 1 w 397"/>
                <a:gd name="T77" fmla="*/ 1 h 586"/>
                <a:gd name="T78" fmla="*/ 1 w 397"/>
                <a:gd name="T79" fmla="*/ 2 h 586"/>
                <a:gd name="T80" fmla="*/ 1 w 397"/>
                <a:gd name="T81" fmla="*/ 2 h 586"/>
                <a:gd name="T82" fmla="*/ 1 w 397"/>
                <a:gd name="T83" fmla="*/ 2 h 586"/>
                <a:gd name="T84" fmla="*/ 1 w 397"/>
                <a:gd name="T85" fmla="*/ 2 h 586"/>
                <a:gd name="T86" fmla="*/ 1 w 397"/>
                <a:gd name="T87" fmla="*/ 2 h 586"/>
                <a:gd name="T88" fmla="*/ 1 w 397"/>
                <a:gd name="T89" fmla="*/ 2 h 586"/>
                <a:gd name="T90" fmla="*/ 1 w 397"/>
                <a:gd name="T91" fmla="*/ 2 h 586"/>
                <a:gd name="T92" fmla="*/ 1 w 397"/>
                <a:gd name="T93" fmla="*/ 2 h 586"/>
                <a:gd name="T94" fmla="*/ 1 w 397"/>
                <a:gd name="T95" fmla="*/ 1 h 586"/>
                <a:gd name="T96" fmla="*/ 1 w 397"/>
                <a:gd name="T97" fmla="*/ 1 h 586"/>
                <a:gd name="T98" fmla="*/ 1 w 397"/>
                <a:gd name="T99" fmla="*/ 1 h 586"/>
                <a:gd name="T100" fmla="*/ 1 w 397"/>
                <a:gd name="T101" fmla="*/ 1 h 586"/>
                <a:gd name="T102" fmla="*/ 1 w 397"/>
                <a:gd name="T103" fmla="*/ 1 h 586"/>
                <a:gd name="T104" fmla="*/ 1 w 397"/>
                <a:gd name="T105" fmla="*/ 0 h 586"/>
                <a:gd name="T106" fmla="*/ 2 w 397"/>
                <a:gd name="T107" fmla="*/ 1 h 586"/>
                <a:gd name="T108" fmla="*/ 2 w 397"/>
                <a:gd name="T109" fmla="*/ 1 h 58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97"/>
                <a:gd name="T166" fmla="*/ 0 h 586"/>
                <a:gd name="T167" fmla="*/ 397 w 397"/>
                <a:gd name="T168" fmla="*/ 586 h 58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97" h="586">
                  <a:moveTo>
                    <a:pt x="203" y="11"/>
                  </a:moveTo>
                  <a:lnTo>
                    <a:pt x="211" y="8"/>
                  </a:lnTo>
                  <a:lnTo>
                    <a:pt x="216" y="11"/>
                  </a:lnTo>
                  <a:lnTo>
                    <a:pt x="222" y="14"/>
                  </a:lnTo>
                  <a:lnTo>
                    <a:pt x="227" y="16"/>
                  </a:lnTo>
                  <a:lnTo>
                    <a:pt x="233" y="22"/>
                  </a:lnTo>
                  <a:lnTo>
                    <a:pt x="238" y="25"/>
                  </a:lnTo>
                  <a:lnTo>
                    <a:pt x="244" y="27"/>
                  </a:lnTo>
                  <a:lnTo>
                    <a:pt x="252" y="30"/>
                  </a:lnTo>
                  <a:lnTo>
                    <a:pt x="260" y="27"/>
                  </a:lnTo>
                  <a:lnTo>
                    <a:pt x="268" y="27"/>
                  </a:lnTo>
                  <a:lnTo>
                    <a:pt x="277" y="27"/>
                  </a:lnTo>
                  <a:lnTo>
                    <a:pt x="282" y="25"/>
                  </a:lnTo>
                  <a:lnTo>
                    <a:pt x="290" y="25"/>
                  </a:lnTo>
                  <a:lnTo>
                    <a:pt x="299" y="27"/>
                  </a:lnTo>
                  <a:lnTo>
                    <a:pt x="304" y="27"/>
                  </a:lnTo>
                  <a:lnTo>
                    <a:pt x="312" y="30"/>
                  </a:lnTo>
                  <a:lnTo>
                    <a:pt x="320" y="33"/>
                  </a:lnTo>
                  <a:lnTo>
                    <a:pt x="329" y="33"/>
                  </a:lnTo>
                  <a:lnTo>
                    <a:pt x="337" y="30"/>
                  </a:lnTo>
                  <a:lnTo>
                    <a:pt x="342" y="30"/>
                  </a:lnTo>
                  <a:lnTo>
                    <a:pt x="351" y="30"/>
                  </a:lnTo>
                  <a:lnTo>
                    <a:pt x="359" y="30"/>
                  </a:lnTo>
                  <a:lnTo>
                    <a:pt x="364" y="35"/>
                  </a:lnTo>
                  <a:lnTo>
                    <a:pt x="370" y="44"/>
                  </a:lnTo>
                  <a:lnTo>
                    <a:pt x="373" y="46"/>
                  </a:lnTo>
                  <a:lnTo>
                    <a:pt x="375" y="46"/>
                  </a:lnTo>
                  <a:lnTo>
                    <a:pt x="381" y="46"/>
                  </a:lnTo>
                  <a:lnTo>
                    <a:pt x="384" y="49"/>
                  </a:lnTo>
                  <a:lnTo>
                    <a:pt x="386" y="49"/>
                  </a:lnTo>
                  <a:lnTo>
                    <a:pt x="392" y="52"/>
                  </a:lnTo>
                  <a:lnTo>
                    <a:pt x="394" y="57"/>
                  </a:lnTo>
                  <a:lnTo>
                    <a:pt x="397" y="68"/>
                  </a:lnTo>
                  <a:lnTo>
                    <a:pt x="392" y="77"/>
                  </a:lnTo>
                  <a:lnTo>
                    <a:pt x="386" y="88"/>
                  </a:lnTo>
                  <a:lnTo>
                    <a:pt x="381" y="96"/>
                  </a:lnTo>
                  <a:lnTo>
                    <a:pt x="373" y="104"/>
                  </a:lnTo>
                  <a:lnTo>
                    <a:pt x="367" y="112"/>
                  </a:lnTo>
                  <a:lnTo>
                    <a:pt x="364" y="123"/>
                  </a:lnTo>
                  <a:lnTo>
                    <a:pt x="364" y="137"/>
                  </a:lnTo>
                  <a:lnTo>
                    <a:pt x="367" y="159"/>
                  </a:lnTo>
                  <a:lnTo>
                    <a:pt x="367" y="183"/>
                  </a:lnTo>
                  <a:lnTo>
                    <a:pt x="364" y="205"/>
                  </a:lnTo>
                  <a:lnTo>
                    <a:pt x="362" y="230"/>
                  </a:lnTo>
                  <a:lnTo>
                    <a:pt x="356" y="252"/>
                  </a:lnTo>
                  <a:lnTo>
                    <a:pt x="351" y="274"/>
                  </a:lnTo>
                  <a:lnTo>
                    <a:pt x="342" y="296"/>
                  </a:lnTo>
                  <a:lnTo>
                    <a:pt x="334" y="318"/>
                  </a:lnTo>
                  <a:lnTo>
                    <a:pt x="326" y="342"/>
                  </a:lnTo>
                  <a:lnTo>
                    <a:pt x="315" y="364"/>
                  </a:lnTo>
                  <a:lnTo>
                    <a:pt x="301" y="386"/>
                  </a:lnTo>
                  <a:lnTo>
                    <a:pt x="285" y="408"/>
                  </a:lnTo>
                  <a:lnTo>
                    <a:pt x="266" y="424"/>
                  </a:lnTo>
                  <a:lnTo>
                    <a:pt x="247" y="441"/>
                  </a:lnTo>
                  <a:lnTo>
                    <a:pt x="222" y="454"/>
                  </a:lnTo>
                  <a:lnTo>
                    <a:pt x="200" y="463"/>
                  </a:lnTo>
                  <a:lnTo>
                    <a:pt x="197" y="463"/>
                  </a:lnTo>
                  <a:lnTo>
                    <a:pt x="197" y="465"/>
                  </a:lnTo>
                  <a:lnTo>
                    <a:pt x="197" y="468"/>
                  </a:lnTo>
                  <a:lnTo>
                    <a:pt x="197" y="471"/>
                  </a:lnTo>
                  <a:lnTo>
                    <a:pt x="200" y="474"/>
                  </a:lnTo>
                  <a:lnTo>
                    <a:pt x="203" y="474"/>
                  </a:lnTo>
                  <a:lnTo>
                    <a:pt x="208" y="474"/>
                  </a:lnTo>
                  <a:lnTo>
                    <a:pt x="214" y="471"/>
                  </a:lnTo>
                  <a:lnTo>
                    <a:pt x="219" y="468"/>
                  </a:lnTo>
                  <a:lnTo>
                    <a:pt x="225" y="465"/>
                  </a:lnTo>
                  <a:lnTo>
                    <a:pt x="230" y="463"/>
                  </a:lnTo>
                  <a:lnTo>
                    <a:pt x="236" y="463"/>
                  </a:lnTo>
                  <a:lnTo>
                    <a:pt x="244" y="460"/>
                  </a:lnTo>
                  <a:lnTo>
                    <a:pt x="249" y="460"/>
                  </a:lnTo>
                  <a:lnTo>
                    <a:pt x="249" y="476"/>
                  </a:lnTo>
                  <a:lnTo>
                    <a:pt x="249" y="493"/>
                  </a:lnTo>
                  <a:lnTo>
                    <a:pt x="249" y="507"/>
                  </a:lnTo>
                  <a:lnTo>
                    <a:pt x="247" y="523"/>
                  </a:lnTo>
                  <a:lnTo>
                    <a:pt x="244" y="539"/>
                  </a:lnTo>
                  <a:lnTo>
                    <a:pt x="238" y="553"/>
                  </a:lnTo>
                  <a:lnTo>
                    <a:pt x="230" y="567"/>
                  </a:lnTo>
                  <a:lnTo>
                    <a:pt x="216" y="578"/>
                  </a:lnTo>
                  <a:lnTo>
                    <a:pt x="208" y="580"/>
                  </a:lnTo>
                  <a:lnTo>
                    <a:pt x="203" y="583"/>
                  </a:lnTo>
                  <a:lnTo>
                    <a:pt x="197" y="583"/>
                  </a:lnTo>
                  <a:lnTo>
                    <a:pt x="189" y="586"/>
                  </a:lnTo>
                  <a:lnTo>
                    <a:pt x="183" y="586"/>
                  </a:lnTo>
                  <a:lnTo>
                    <a:pt x="175" y="586"/>
                  </a:lnTo>
                  <a:lnTo>
                    <a:pt x="170" y="586"/>
                  </a:lnTo>
                  <a:lnTo>
                    <a:pt x="162" y="583"/>
                  </a:lnTo>
                  <a:lnTo>
                    <a:pt x="156" y="575"/>
                  </a:lnTo>
                  <a:lnTo>
                    <a:pt x="159" y="476"/>
                  </a:lnTo>
                  <a:lnTo>
                    <a:pt x="162" y="476"/>
                  </a:lnTo>
                  <a:lnTo>
                    <a:pt x="162" y="474"/>
                  </a:lnTo>
                  <a:lnTo>
                    <a:pt x="164" y="474"/>
                  </a:lnTo>
                  <a:lnTo>
                    <a:pt x="167" y="474"/>
                  </a:lnTo>
                  <a:lnTo>
                    <a:pt x="170" y="471"/>
                  </a:lnTo>
                  <a:lnTo>
                    <a:pt x="173" y="471"/>
                  </a:lnTo>
                  <a:lnTo>
                    <a:pt x="175" y="468"/>
                  </a:lnTo>
                  <a:lnTo>
                    <a:pt x="175" y="463"/>
                  </a:lnTo>
                  <a:lnTo>
                    <a:pt x="173" y="460"/>
                  </a:lnTo>
                  <a:lnTo>
                    <a:pt x="167" y="457"/>
                  </a:lnTo>
                  <a:lnTo>
                    <a:pt x="162" y="454"/>
                  </a:lnTo>
                  <a:lnTo>
                    <a:pt x="156" y="454"/>
                  </a:lnTo>
                  <a:lnTo>
                    <a:pt x="151" y="454"/>
                  </a:lnTo>
                  <a:lnTo>
                    <a:pt x="145" y="454"/>
                  </a:lnTo>
                  <a:lnTo>
                    <a:pt x="137" y="452"/>
                  </a:lnTo>
                  <a:lnTo>
                    <a:pt x="134" y="449"/>
                  </a:lnTo>
                  <a:lnTo>
                    <a:pt x="118" y="441"/>
                  </a:lnTo>
                  <a:lnTo>
                    <a:pt x="104" y="430"/>
                  </a:lnTo>
                  <a:lnTo>
                    <a:pt x="93" y="416"/>
                  </a:lnTo>
                  <a:lnTo>
                    <a:pt x="82" y="402"/>
                  </a:lnTo>
                  <a:lnTo>
                    <a:pt x="74" y="386"/>
                  </a:lnTo>
                  <a:lnTo>
                    <a:pt x="68" y="370"/>
                  </a:lnTo>
                  <a:lnTo>
                    <a:pt x="63" y="353"/>
                  </a:lnTo>
                  <a:lnTo>
                    <a:pt x="57" y="334"/>
                  </a:lnTo>
                  <a:lnTo>
                    <a:pt x="55" y="323"/>
                  </a:lnTo>
                  <a:lnTo>
                    <a:pt x="55" y="312"/>
                  </a:lnTo>
                  <a:lnTo>
                    <a:pt x="55" y="301"/>
                  </a:lnTo>
                  <a:lnTo>
                    <a:pt x="52" y="290"/>
                  </a:lnTo>
                  <a:lnTo>
                    <a:pt x="52" y="279"/>
                  </a:lnTo>
                  <a:lnTo>
                    <a:pt x="52" y="268"/>
                  </a:lnTo>
                  <a:lnTo>
                    <a:pt x="52" y="257"/>
                  </a:lnTo>
                  <a:lnTo>
                    <a:pt x="52" y="246"/>
                  </a:lnTo>
                  <a:lnTo>
                    <a:pt x="49" y="244"/>
                  </a:lnTo>
                  <a:lnTo>
                    <a:pt x="46" y="244"/>
                  </a:lnTo>
                  <a:lnTo>
                    <a:pt x="44" y="244"/>
                  </a:lnTo>
                  <a:lnTo>
                    <a:pt x="41" y="244"/>
                  </a:lnTo>
                  <a:lnTo>
                    <a:pt x="41" y="249"/>
                  </a:lnTo>
                  <a:lnTo>
                    <a:pt x="38" y="255"/>
                  </a:lnTo>
                  <a:lnTo>
                    <a:pt x="38" y="260"/>
                  </a:lnTo>
                  <a:lnTo>
                    <a:pt x="36" y="263"/>
                  </a:lnTo>
                  <a:lnTo>
                    <a:pt x="33" y="268"/>
                  </a:lnTo>
                  <a:lnTo>
                    <a:pt x="30" y="271"/>
                  </a:lnTo>
                  <a:lnTo>
                    <a:pt x="25" y="274"/>
                  </a:lnTo>
                  <a:lnTo>
                    <a:pt x="19" y="274"/>
                  </a:lnTo>
                  <a:lnTo>
                    <a:pt x="16" y="274"/>
                  </a:lnTo>
                  <a:lnTo>
                    <a:pt x="14" y="271"/>
                  </a:lnTo>
                  <a:lnTo>
                    <a:pt x="11" y="268"/>
                  </a:lnTo>
                  <a:lnTo>
                    <a:pt x="8" y="266"/>
                  </a:lnTo>
                  <a:lnTo>
                    <a:pt x="8" y="263"/>
                  </a:lnTo>
                  <a:lnTo>
                    <a:pt x="5" y="260"/>
                  </a:lnTo>
                  <a:lnTo>
                    <a:pt x="5" y="257"/>
                  </a:lnTo>
                  <a:lnTo>
                    <a:pt x="5" y="255"/>
                  </a:lnTo>
                  <a:lnTo>
                    <a:pt x="3" y="244"/>
                  </a:lnTo>
                  <a:lnTo>
                    <a:pt x="0" y="235"/>
                  </a:lnTo>
                  <a:lnTo>
                    <a:pt x="0" y="224"/>
                  </a:lnTo>
                  <a:lnTo>
                    <a:pt x="0" y="213"/>
                  </a:lnTo>
                  <a:lnTo>
                    <a:pt x="0" y="203"/>
                  </a:lnTo>
                  <a:lnTo>
                    <a:pt x="3" y="194"/>
                  </a:lnTo>
                  <a:lnTo>
                    <a:pt x="5" y="183"/>
                  </a:lnTo>
                  <a:lnTo>
                    <a:pt x="11" y="175"/>
                  </a:lnTo>
                  <a:lnTo>
                    <a:pt x="14" y="175"/>
                  </a:lnTo>
                  <a:lnTo>
                    <a:pt x="16" y="178"/>
                  </a:lnTo>
                  <a:lnTo>
                    <a:pt x="16" y="181"/>
                  </a:lnTo>
                  <a:lnTo>
                    <a:pt x="19" y="183"/>
                  </a:lnTo>
                  <a:lnTo>
                    <a:pt x="19" y="186"/>
                  </a:lnTo>
                  <a:lnTo>
                    <a:pt x="19" y="189"/>
                  </a:lnTo>
                  <a:lnTo>
                    <a:pt x="22" y="192"/>
                  </a:lnTo>
                  <a:lnTo>
                    <a:pt x="25" y="194"/>
                  </a:lnTo>
                  <a:lnTo>
                    <a:pt x="22" y="200"/>
                  </a:lnTo>
                  <a:lnTo>
                    <a:pt x="22" y="205"/>
                  </a:lnTo>
                  <a:lnTo>
                    <a:pt x="22" y="211"/>
                  </a:lnTo>
                  <a:lnTo>
                    <a:pt x="22" y="219"/>
                  </a:lnTo>
                  <a:lnTo>
                    <a:pt x="22" y="224"/>
                  </a:lnTo>
                  <a:lnTo>
                    <a:pt x="25" y="230"/>
                  </a:lnTo>
                  <a:lnTo>
                    <a:pt x="25" y="238"/>
                  </a:lnTo>
                  <a:lnTo>
                    <a:pt x="25" y="244"/>
                  </a:lnTo>
                  <a:lnTo>
                    <a:pt x="25" y="246"/>
                  </a:lnTo>
                  <a:lnTo>
                    <a:pt x="27" y="246"/>
                  </a:lnTo>
                  <a:lnTo>
                    <a:pt x="30" y="249"/>
                  </a:lnTo>
                  <a:lnTo>
                    <a:pt x="30" y="246"/>
                  </a:lnTo>
                  <a:lnTo>
                    <a:pt x="33" y="246"/>
                  </a:lnTo>
                  <a:lnTo>
                    <a:pt x="36" y="244"/>
                  </a:lnTo>
                  <a:lnTo>
                    <a:pt x="36" y="241"/>
                  </a:lnTo>
                  <a:lnTo>
                    <a:pt x="38" y="241"/>
                  </a:lnTo>
                  <a:lnTo>
                    <a:pt x="36" y="208"/>
                  </a:lnTo>
                  <a:lnTo>
                    <a:pt x="41" y="208"/>
                  </a:lnTo>
                  <a:lnTo>
                    <a:pt x="46" y="205"/>
                  </a:lnTo>
                  <a:lnTo>
                    <a:pt x="55" y="205"/>
                  </a:lnTo>
                  <a:lnTo>
                    <a:pt x="60" y="203"/>
                  </a:lnTo>
                  <a:lnTo>
                    <a:pt x="66" y="197"/>
                  </a:lnTo>
                  <a:lnTo>
                    <a:pt x="68" y="194"/>
                  </a:lnTo>
                  <a:lnTo>
                    <a:pt x="71" y="189"/>
                  </a:lnTo>
                  <a:lnTo>
                    <a:pt x="74" y="181"/>
                  </a:lnTo>
                  <a:lnTo>
                    <a:pt x="77" y="167"/>
                  </a:lnTo>
                  <a:lnTo>
                    <a:pt x="77" y="151"/>
                  </a:lnTo>
                  <a:lnTo>
                    <a:pt x="79" y="137"/>
                  </a:lnTo>
                  <a:lnTo>
                    <a:pt x="79" y="120"/>
                  </a:lnTo>
                  <a:lnTo>
                    <a:pt x="79" y="107"/>
                  </a:lnTo>
                  <a:lnTo>
                    <a:pt x="79" y="90"/>
                  </a:lnTo>
                  <a:lnTo>
                    <a:pt x="82" y="77"/>
                  </a:lnTo>
                  <a:lnTo>
                    <a:pt x="88" y="63"/>
                  </a:lnTo>
                  <a:lnTo>
                    <a:pt x="85" y="57"/>
                  </a:lnTo>
                  <a:lnTo>
                    <a:pt x="85" y="55"/>
                  </a:lnTo>
                  <a:lnTo>
                    <a:pt x="82" y="49"/>
                  </a:lnTo>
                  <a:lnTo>
                    <a:pt x="82" y="46"/>
                  </a:lnTo>
                  <a:lnTo>
                    <a:pt x="82" y="44"/>
                  </a:lnTo>
                  <a:lnTo>
                    <a:pt x="79" y="38"/>
                  </a:lnTo>
                  <a:lnTo>
                    <a:pt x="79" y="35"/>
                  </a:lnTo>
                  <a:lnTo>
                    <a:pt x="82" y="30"/>
                  </a:lnTo>
                  <a:lnTo>
                    <a:pt x="88" y="27"/>
                  </a:lnTo>
                  <a:lnTo>
                    <a:pt x="93" y="25"/>
                  </a:lnTo>
                  <a:lnTo>
                    <a:pt x="101" y="22"/>
                  </a:lnTo>
                  <a:lnTo>
                    <a:pt x="109" y="22"/>
                  </a:lnTo>
                  <a:lnTo>
                    <a:pt x="115" y="19"/>
                  </a:lnTo>
                  <a:lnTo>
                    <a:pt x="120" y="14"/>
                  </a:lnTo>
                  <a:lnTo>
                    <a:pt x="123" y="8"/>
                  </a:lnTo>
                  <a:lnTo>
                    <a:pt x="123" y="0"/>
                  </a:lnTo>
                  <a:lnTo>
                    <a:pt x="131" y="3"/>
                  </a:lnTo>
                  <a:lnTo>
                    <a:pt x="142" y="3"/>
                  </a:lnTo>
                  <a:lnTo>
                    <a:pt x="153" y="3"/>
                  </a:lnTo>
                  <a:lnTo>
                    <a:pt x="164" y="3"/>
                  </a:lnTo>
                  <a:lnTo>
                    <a:pt x="175" y="3"/>
                  </a:lnTo>
                  <a:lnTo>
                    <a:pt x="183" y="3"/>
                  </a:lnTo>
                  <a:lnTo>
                    <a:pt x="194" y="5"/>
                  </a:lnTo>
                  <a:lnTo>
                    <a:pt x="203" y="11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Freeform 22"/>
            <p:cNvSpPr>
              <a:spLocks/>
            </p:cNvSpPr>
            <p:nvPr/>
          </p:nvSpPr>
          <p:spPr bwMode="auto">
            <a:xfrm>
              <a:off x="2420" y="1284"/>
              <a:ext cx="244" cy="254"/>
            </a:xfrm>
            <a:custGeom>
              <a:avLst/>
              <a:gdLst>
                <a:gd name="T0" fmla="*/ 3 w 400"/>
                <a:gd name="T1" fmla="*/ 1 h 430"/>
                <a:gd name="T2" fmla="*/ 3 w 400"/>
                <a:gd name="T3" fmla="*/ 1 h 430"/>
                <a:gd name="T4" fmla="*/ 4 w 400"/>
                <a:gd name="T5" fmla="*/ 1 h 430"/>
                <a:gd name="T6" fmla="*/ 4 w 400"/>
                <a:gd name="T7" fmla="*/ 1 h 430"/>
                <a:gd name="T8" fmla="*/ 4 w 400"/>
                <a:gd name="T9" fmla="*/ 2 h 430"/>
                <a:gd name="T10" fmla="*/ 4 w 400"/>
                <a:gd name="T11" fmla="*/ 2 h 430"/>
                <a:gd name="T12" fmla="*/ 4 w 400"/>
                <a:gd name="T13" fmla="*/ 2 h 430"/>
                <a:gd name="T14" fmla="*/ 4 w 400"/>
                <a:gd name="T15" fmla="*/ 1 h 430"/>
                <a:gd name="T16" fmla="*/ 4 w 400"/>
                <a:gd name="T17" fmla="*/ 1 h 430"/>
                <a:gd name="T18" fmla="*/ 4 w 400"/>
                <a:gd name="T19" fmla="*/ 1 h 430"/>
                <a:gd name="T20" fmla="*/ 4 w 400"/>
                <a:gd name="T21" fmla="*/ 1 h 430"/>
                <a:gd name="T22" fmla="*/ 4 w 400"/>
                <a:gd name="T23" fmla="*/ 1 h 430"/>
                <a:gd name="T24" fmla="*/ 4 w 400"/>
                <a:gd name="T25" fmla="*/ 1 h 430"/>
                <a:gd name="T26" fmla="*/ 4 w 400"/>
                <a:gd name="T27" fmla="*/ 1 h 430"/>
                <a:gd name="T28" fmla="*/ 4 w 400"/>
                <a:gd name="T29" fmla="*/ 1 h 430"/>
                <a:gd name="T30" fmla="*/ 5 w 400"/>
                <a:gd name="T31" fmla="*/ 1 h 430"/>
                <a:gd name="T32" fmla="*/ 5 w 400"/>
                <a:gd name="T33" fmla="*/ 2 h 430"/>
                <a:gd name="T34" fmla="*/ 5 w 400"/>
                <a:gd name="T35" fmla="*/ 2 h 430"/>
                <a:gd name="T36" fmla="*/ 5 w 400"/>
                <a:gd name="T37" fmla="*/ 2 h 430"/>
                <a:gd name="T38" fmla="*/ 4 w 400"/>
                <a:gd name="T39" fmla="*/ 2 h 430"/>
                <a:gd name="T40" fmla="*/ 4 w 400"/>
                <a:gd name="T41" fmla="*/ 2 h 430"/>
                <a:gd name="T42" fmla="*/ 4 w 400"/>
                <a:gd name="T43" fmla="*/ 2 h 430"/>
                <a:gd name="T44" fmla="*/ 4 w 400"/>
                <a:gd name="T45" fmla="*/ 2 h 430"/>
                <a:gd name="T46" fmla="*/ 4 w 400"/>
                <a:gd name="T47" fmla="*/ 2 h 430"/>
                <a:gd name="T48" fmla="*/ 4 w 400"/>
                <a:gd name="T49" fmla="*/ 2 h 430"/>
                <a:gd name="T50" fmla="*/ 4 w 400"/>
                <a:gd name="T51" fmla="*/ 2 h 430"/>
                <a:gd name="T52" fmla="*/ 4 w 400"/>
                <a:gd name="T53" fmla="*/ 2 h 430"/>
                <a:gd name="T54" fmla="*/ 4 w 400"/>
                <a:gd name="T55" fmla="*/ 2 h 430"/>
                <a:gd name="T56" fmla="*/ 4 w 400"/>
                <a:gd name="T57" fmla="*/ 2 h 430"/>
                <a:gd name="T58" fmla="*/ 4 w 400"/>
                <a:gd name="T59" fmla="*/ 3 h 430"/>
                <a:gd name="T60" fmla="*/ 3 w 400"/>
                <a:gd name="T61" fmla="*/ 3 h 430"/>
                <a:gd name="T62" fmla="*/ 3 w 400"/>
                <a:gd name="T63" fmla="*/ 4 h 430"/>
                <a:gd name="T64" fmla="*/ 3 w 400"/>
                <a:gd name="T65" fmla="*/ 4 h 430"/>
                <a:gd name="T66" fmla="*/ 2 w 400"/>
                <a:gd name="T67" fmla="*/ 4 h 430"/>
                <a:gd name="T68" fmla="*/ 2 w 400"/>
                <a:gd name="T69" fmla="*/ 4 h 430"/>
                <a:gd name="T70" fmla="*/ 2 w 400"/>
                <a:gd name="T71" fmla="*/ 4 h 430"/>
                <a:gd name="T72" fmla="*/ 1 w 400"/>
                <a:gd name="T73" fmla="*/ 4 h 430"/>
                <a:gd name="T74" fmla="*/ 1 w 400"/>
                <a:gd name="T75" fmla="*/ 4 h 430"/>
                <a:gd name="T76" fmla="*/ 1 w 400"/>
                <a:gd name="T77" fmla="*/ 4 h 430"/>
                <a:gd name="T78" fmla="*/ 1 w 400"/>
                <a:gd name="T79" fmla="*/ 3 h 430"/>
                <a:gd name="T80" fmla="*/ 1 w 400"/>
                <a:gd name="T81" fmla="*/ 3 h 430"/>
                <a:gd name="T82" fmla="*/ 1 w 400"/>
                <a:gd name="T83" fmla="*/ 3 h 430"/>
                <a:gd name="T84" fmla="*/ 1 w 400"/>
                <a:gd name="T85" fmla="*/ 2 h 430"/>
                <a:gd name="T86" fmla="*/ 0 w 400"/>
                <a:gd name="T87" fmla="*/ 2 h 430"/>
                <a:gd name="T88" fmla="*/ 0 w 400"/>
                <a:gd name="T89" fmla="*/ 2 h 430"/>
                <a:gd name="T90" fmla="*/ 1 w 400"/>
                <a:gd name="T91" fmla="*/ 2 h 430"/>
                <a:gd name="T92" fmla="*/ 1 w 400"/>
                <a:gd name="T93" fmla="*/ 1 h 430"/>
                <a:gd name="T94" fmla="*/ 1 w 400"/>
                <a:gd name="T95" fmla="*/ 1 h 430"/>
                <a:gd name="T96" fmla="*/ 1 w 400"/>
                <a:gd name="T97" fmla="*/ 1 h 430"/>
                <a:gd name="T98" fmla="*/ 2 w 400"/>
                <a:gd name="T99" fmla="*/ 0 h 430"/>
                <a:gd name="T100" fmla="*/ 2 w 400"/>
                <a:gd name="T101" fmla="*/ 1 h 430"/>
                <a:gd name="T102" fmla="*/ 2 w 400"/>
                <a:gd name="T103" fmla="*/ 1 h 430"/>
                <a:gd name="T104" fmla="*/ 3 w 400"/>
                <a:gd name="T105" fmla="*/ 1 h 430"/>
                <a:gd name="T106" fmla="*/ 3 w 400"/>
                <a:gd name="T107" fmla="*/ 1 h 43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400"/>
                <a:gd name="T163" fmla="*/ 0 h 430"/>
                <a:gd name="T164" fmla="*/ 400 w 400"/>
                <a:gd name="T165" fmla="*/ 430 h 43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400" h="430">
                  <a:moveTo>
                    <a:pt x="277" y="93"/>
                  </a:moveTo>
                  <a:lnTo>
                    <a:pt x="288" y="101"/>
                  </a:lnTo>
                  <a:lnTo>
                    <a:pt x="294" y="112"/>
                  </a:lnTo>
                  <a:lnTo>
                    <a:pt x="299" y="126"/>
                  </a:lnTo>
                  <a:lnTo>
                    <a:pt x="302" y="137"/>
                  </a:lnTo>
                  <a:lnTo>
                    <a:pt x="307" y="148"/>
                  </a:lnTo>
                  <a:lnTo>
                    <a:pt x="313" y="161"/>
                  </a:lnTo>
                  <a:lnTo>
                    <a:pt x="318" y="172"/>
                  </a:lnTo>
                  <a:lnTo>
                    <a:pt x="324" y="183"/>
                  </a:lnTo>
                  <a:lnTo>
                    <a:pt x="327" y="183"/>
                  </a:lnTo>
                  <a:lnTo>
                    <a:pt x="329" y="183"/>
                  </a:lnTo>
                  <a:lnTo>
                    <a:pt x="332" y="183"/>
                  </a:lnTo>
                  <a:lnTo>
                    <a:pt x="337" y="181"/>
                  </a:lnTo>
                  <a:lnTo>
                    <a:pt x="340" y="181"/>
                  </a:lnTo>
                  <a:lnTo>
                    <a:pt x="340" y="178"/>
                  </a:lnTo>
                  <a:lnTo>
                    <a:pt x="343" y="175"/>
                  </a:lnTo>
                  <a:lnTo>
                    <a:pt x="346" y="172"/>
                  </a:lnTo>
                  <a:lnTo>
                    <a:pt x="346" y="170"/>
                  </a:lnTo>
                  <a:lnTo>
                    <a:pt x="346" y="164"/>
                  </a:lnTo>
                  <a:lnTo>
                    <a:pt x="348" y="159"/>
                  </a:lnTo>
                  <a:lnTo>
                    <a:pt x="351" y="156"/>
                  </a:lnTo>
                  <a:lnTo>
                    <a:pt x="354" y="153"/>
                  </a:lnTo>
                  <a:lnTo>
                    <a:pt x="357" y="150"/>
                  </a:lnTo>
                  <a:lnTo>
                    <a:pt x="359" y="148"/>
                  </a:lnTo>
                  <a:lnTo>
                    <a:pt x="362" y="145"/>
                  </a:lnTo>
                  <a:lnTo>
                    <a:pt x="373" y="145"/>
                  </a:lnTo>
                  <a:lnTo>
                    <a:pt x="379" y="145"/>
                  </a:lnTo>
                  <a:lnTo>
                    <a:pt x="384" y="150"/>
                  </a:lnTo>
                  <a:lnTo>
                    <a:pt x="390" y="156"/>
                  </a:lnTo>
                  <a:lnTo>
                    <a:pt x="392" y="161"/>
                  </a:lnTo>
                  <a:lnTo>
                    <a:pt x="395" y="170"/>
                  </a:lnTo>
                  <a:lnTo>
                    <a:pt x="398" y="175"/>
                  </a:lnTo>
                  <a:lnTo>
                    <a:pt x="400" y="181"/>
                  </a:lnTo>
                  <a:lnTo>
                    <a:pt x="400" y="194"/>
                  </a:lnTo>
                  <a:lnTo>
                    <a:pt x="400" y="208"/>
                  </a:lnTo>
                  <a:lnTo>
                    <a:pt x="400" y="222"/>
                  </a:lnTo>
                  <a:lnTo>
                    <a:pt x="398" y="233"/>
                  </a:lnTo>
                  <a:lnTo>
                    <a:pt x="395" y="244"/>
                  </a:lnTo>
                  <a:lnTo>
                    <a:pt x="387" y="255"/>
                  </a:lnTo>
                  <a:lnTo>
                    <a:pt x="381" y="265"/>
                  </a:lnTo>
                  <a:lnTo>
                    <a:pt x="370" y="274"/>
                  </a:lnTo>
                  <a:lnTo>
                    <a:pt x="368" y="268"/>
                  </a:lnTo>
                  <a:lnTo>
                    <a:pt x="368" y="265"/>
                  </a:lnTo>
                  <a:lnTo>
                    <a:pt x="370" y="260"/>
                  </a:lnTo>
                  <a:lnTo>
                    <a:pt x="373" y="255"/>
                  </a:lnTo>
                  <a:lnTo>
                    <a:pt x="373" y="249"/>
                  </a:lnTo>
                  <a:lnTo>
                    <a:pt x="373" y="246"/>
                  </a:lnTo>
                  <a:lnTo>
                    <a:pt x="370" y="244"/>
                  </a:lnTo>
                  <a:lnTo>
                    <a:pt x="362" y="241"/>
                  </a:lnTo>
                  <a:lnTo>
                    <a:pt x="359" y="238"/>
                  </a:lnTo>
                  <a:lnTo>
                    <a:pt x="357" y="241"/>
                  </a:lnTo>
                  <a:lnTo>
                    <a:pt x="354" y="241"/>
                  </a:lnTo>
                  <a:lnTo>
                    <a:pt x="351" y="244"/>
                  </a:lnTo>
                  <a:lnTo>
                    <a:pt x="348" y="246"/>
                  </a:lnTo>
                  <a:lnTo>
                    <a:pt x="348" y="252"/>
                  </a:lnTo>
                  <a:lnTo>
                    <a:pt x="346" y="255"/>
                  </a:lnTo>
                  <a:lnTo>
                    <a:pt x="346" y="257"/>
                  </a:lnTo>
                  <a:lnTo>
                    <a:pt x="337" y="279"/>
                  </a:lnTo>
                  <a:lnTo>
                    <a:pt x="329" y="301"/>
                  </a:lnTo>
                  <a:lnTo>
                    <a:pt x="321" y="323"/>
                  </a:lnTo>
                  <a:lnTo>
                    <a:pt x="310" y="345"/>
                  </a:lnTo>
                  <a:lnTo>
                    <a:pt x="296" y="367"/>
                  </a:lnTo>
                  <a:lnTo>
                    <a:pt x="283" y="383"/>
                  </a:lnTo>
                  <a:lnTo>
                    <a:pt x="272" y="391"/>
                  </a:lnTo>
                  <a:lnTo>
                    <a:pt x="263" y="400"/>
                  </a:lnTo>
                  <a:lnTo>
                    <a:pt x="253" y="405"/>
                  </a:lnTo>
                  <a:lnTo>
                    <a:pt x="239" y="411"/>
                  </a:lnTo>
                  <a:lnTo>
                    <a:pt x="225" y="416"/>
                  </a:lnTo>
                  <a:lnTo>
                    <a:pt x="209" y="422"/>
                  </a:lnTo>
                  <a:lnTo>
                    <a:pt x="195" y="424"/>
                  </a:lnTo>
                  <a:lnTo>
                    <a:pt x="179" y="427"/>
                  </a:lnTo>
                  <a:lnTo>
                    <a:pt x="162" y="430"/>
                  </a:lnTo>
                  <a:lnTo>
                    <a:pt x="146" y="427"/>
                  </a:lnTo>
                  <a:lnTo>
                    <a:pt x="129" y="427"/>
                  </a:lnTo>
                  <a:lnTo>
                    <a:pt x="113" y="422"/>
                  </a:lnTo>
                  <a:lnTo>
                    <a:pt x="96" y="413"/>
                  </a:lnTo>
                  <a:lnTo>
                    <a:pt x="80" y="402"/>
                  </a:lnTo>
                  <a:lnTo>
                    <a:pt x="66" y="391"/>
                  </a:lnTo>
                  <a:lnTo>
                    <a:pt x="50" y="378"/>
                  </a:lnTo>
                  <a:lnTo>
                    <a:pt x="39" y="364"/>
                  </a:lnTo>
                  <a:lnTo>
                    <a:pt x="25" y="350"/>
                  </a:lnTo>
                  <a:lnTo>
                    <a:pt x="17" y="334"/>
                  </a:lnTo>
                  <a:lnTo>
                    <a:pt x="11" y="315"/>
                  </a:lnTo>
                  <a:lnTo>
                    <a:pt x="9" y="304"/>
                  </a:lnTo>
                  <a:lnTo>
                    <a:pt x="6" y="293"/>
                  </a:lnTo>
                  <a:lnTo>
                    <a:pt x="3" y="279"/>
                  </a:lnTo>
                  <a:lnTo>
                    <a:pt x="0" y="268"/>
                  </a:lnTo>
                  <a:lnTo>
                    <a:pt x="0" y="257"/>
                  </a:lnTo>
                  <a:lnTo>
                    <a:pt x="0" y="244"/>
                  </a:lnTo>
                  <a:lnTo>
                    <a:pt x="0" y="233"/>
                  </a:lnTo>
                  <a:lnTo>
                    <a:pt x="6" y="222"/>
                  </a:lnTo>
                  <a:lnTo>
                    <a:pt x="20" y="197"/>
                  </a:lnTo>
                  <a:lnTo>
                    <a:pt x="36" y="172"/>
                  </a:lnTo>
                  <a:lnTo>
                    <a:pt x="52" y="148"/>
                  </a:lnTo>
                  <a:lnTo>
                    <a:pt x="72" y="126"/>
                  </a:lnTo>
                  <a:lnTo>
                    <a:pt x="91" y="104"/>
                  </a:lnTo>
                  <a:lnTo>
                    <a:pt x="110" y="85"/>
                  </a:lnTo>
                  <a:lnTo>
                    <a:pt x="132" y="63"/>
                  </a:lnTo>
                  <a:lnTo>
                    <a:pt x="157" y="44"/>
                  </a:lnTo>
                  <a:lnTo>
                    <a:pt x="198" y="0"/>
                  </a:lnTo>
                  <a:lnTo>
                    <a:pt x="206" y="14"/>
                  </a:lnTo>
                  <a:lnTo>
                    <a:pt x="217" y="24"/>
                  </a:lnTo>
                  <a:lnTo>
                    <a:pt x="225" y="38"/>
                  </a:lnTo>
                  <a:lnTo>
                    <a:pt x="233" y="49"/>
                  </a:lnTo>
                  <a:lnTo>
                    <a:pt x="244" y="60"/>
                  </a:lnTo>
                  <a:lnTo>
                    <a:pt x="255" y="71"/>
                  </a:lnTo>
                  <a:lnTo>
                    <a:pt x="266" y="82"/>
                  </a:lnTo>
                  <a:lnTo>
                    <a:pt x="277" y="93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Freeform 23"/>
            <p:cNvSpPr>
              <a:spLocks/>
            </p:cNvSpPr>
            <p:nvPr/>
          </p:nvSpPr>
          <p:spPr bwMode="auto">
            <a:xfrm>
              <a:off x="3050" y="1323"/>
              <a:ext cx="24" cy="77"/>
            </a:xfrm>
            <a:custGeom>
              <a:avLst/>
              <a:gdLst>
                <a:gd name="T0" fmla="*/ 1 w 39"/>
                <a:gd name="T1" fmla="*/ 1 h 131"/>
                <a:gd name="T2" fmla="*/ 1 w 39"/>
                <a:gd name="T3" fmla="*/ 1 h 131"/>
                <a:gd name="T4" fmla="*/ 1 w 39"/>
                <a:gd name="T5" fmla="*/ 1 h 131"/>
                <a:gd name="T6" fmla="*/ 1 w 39"/>
                <a:gd name="T7" fmla="*/ 1 h 131"/>
                <a:gd name="T8" fmla="*/ 1 w 39"/>
                <a:gd name="T9" fmla="*/ 1 h 131"/>
                <a:gd name="T10" fmla="*/ 0 w 39"/>
                <a:gd name="T11" fmla="*/ 1 h 131"/>
                <a:gd name="T12" fmla="*/ 0 w 39"/>
                <a:gd name="T13" fmla="*/ 1 h 131"/>
                <a:gd name="T14" fmla="*/ 0 w 39"/>
                <a:gd name="T15" fmla="*/ 1 h 131"/>
                <a:gd name="T16" fmla="*/ 1 w 39"/>
                <a:gd name="T17" fmla="*/ 1 h 131"/>
                <a:gd name="T18" fmla="*/ 1 w 39"/>
                <a:gd name="T19" fmla="*/ 0 h 131"/>
                <a:gd name="T20" fmla="*/ 1 w 39"/>
                <a:gd name="T21" fmla="*/ 1 h 131"/>
                <a:gd name="T22" fmla="*/ 1 w 39"/>
                <a:gd name="T23" fmla="*/ 1 h 131"/>
                <a:gd name="T24" fmla="*/ 1 w 39"/>
                <a:gd name="T25" fmla="*/ 1 h 131"/>
                <a:gd name="T26" fmla="*/ 1 w 39"/>
                <a:gd name="T27" fmla="*/ 1 h 131"/>
                <a:gd name="T28" fmla="*/ 1 w 39"/>
                <a:gd name="T29" fmla="*/ 1 h 131"/>
                <a:gd name="T30" fmla="*/ 1 w 39"/>
                <a:gd name="T31" fmla="*/ 1 h 131"/>
                <a:gd name="T32" fmla="*/ 1 w 39"/>
                <a:gd name="T33" fmla="*/ 1 h 131"/>
                <a:gd name="T34" fmla="*/ 1 w 39"/>
                <a:gd name="T35" fmla="*/ 1 h 131"/>
                <a:gd name="T36" fmla="*/ 1 w 39"/>
                <a:gd name="T37" fmla="*/ 1 h 131"/>
                <a:gd name="T38" fmla="*/ 1 w 39"/>
                <a:gd name="T39" fmla="*/ 1 h 13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"/>
                <a:gd name="T61" fmla="*/ 0 h 131"/>
                <a:gd name="T62" fmla="*/ 39 w 39"/>
                <a:gd name="T63" fmla="*/ 131 h 13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" h="131">
                  <a:moveTo>
                    <a:pt x="3" y="131"/>
                  </a:moveTo>
                  <a:lnTo>
                    <a:pt x="3" y="120"/>
                  </a:lnTo>
                  <a:lnTo>
                    <a:pt x="3" y="106"/>
                  </a:lnTo>
                  <a:lnTo>
                    <a:pt x="3" y="95"/>
                  </a:lnTo>
                  <a:lnTo>
                    <a:pt x="3" y="84"/>
                  </a:lnTo>
                  <a:lnTo>
                    <a:pt x="0" y="74"/>
                  </a:lnTo>
                  <a:lnTo>
                    <a:pt x="0" y="63"/>
                  </a:lnTo>
                  <a:lnTo>
                    <a:pt x="0" y="52"/>
                  </a:lnTo>
                  <a:lnTo>
                    <a:pt x="3" y="41"/>
                  </a:lnTo>
                  <a:lnTo>
                    <a:pt x="36" y="0"/>
                  </a:lnTo>
                  <a:lnTo>
                    <a:pt x="36" y="16"/>
                  </a:lnTo>
                  <a:lnTo>
                    <a:pt x="39" y="35"/>
                  </a:lnTo>
                  <a:lnTo>
                    <a:pt x="39" y="54"/>
                  </a:lnTo>
                  <a:lnTo>
                    <a:pt x="39" y="74"/>
                  </a:lnTo>
                  <a:lnTo>
                    <a:pt x="36" y="90"/>
                  </a:lnTo>
                  <a:lnTo>
                    <a:pt x="28" y="106"/>
                  </a:lnTo>
                  <a:lnTo>
                    <a:pt x="22" y="115"/>
                  </a:lnTo>
                  <a:lnTo>
                    <a:pt x="17" y="120"/>
                  </a:lnTo>
                  <a:lnTo>
                    <a:pt x="11" y="126"/>
                  </a:lnTo>
                  <a:lnTo>
                    <a:pt x="3" y="131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8" name="Freeform 24"/>
            <p:cNvSpPr>
              <a:spLocks/>
            </p:cNvSpPr>
            <p:nvPr/>
          </p:nvSpPr>
          <p:spPr bwMode="auto">
            <a:xfrm>
              <a:off x="2126" y="1350"/>
              <a:ext cx="29" cy="17"/>
            </a:xfrm>
            <a:custGeom>
              <a:avLst/>
              <a:gdLst>
                <a:gd name="T0" fmla="*/ 1 w 47"/>
                <a:gd name="T1" fmla="*/ 1 h 28"/>
                <a:gd name="T2" fmla="*/ 1 w 47"/>
                <a:gd name="T3" fmla="*/ 1 h 28"/>
                <a:gd name="T4" fmla="*/ 1 w 47"/>
                <a:gd name="T5" fmla="*/ 1 h 28"/>
                <a:gd name="T6" fmla="*/ 1 w 47"/>
                <a:gd name="T7" fmla="*/ 1 h 28"/>
                <a:gd name="T8" fmla="*/ 1 w 47"/>
                <a:gd name="T9" fmla="*/ 1 h 28"/>
                <a:gd name="T10" fmla="*/ 1 w 47"/>
                <a:gd name="T11" fmla="*/ 1 h 28"/>
                <a:gd name="T12" fmla="*/ 1 w 47"/>
                <a:gd name="T13" fmla="*/ 1 h 28"/>
                <a:gd name="T14" fmla="*/ 1 w 47"/>
                <a:gd name="T15" fmla="*/ 1 h 28"/>
                <a:gd name="T16" fmla="*/ 1 w 47"/>
                <a:gd name="T17" fmla="*/ 1 h 28"/>
                <a:gd name="T18" fmla="*/ 1 w 47"/>
                <a:gd name="T19" fmla="*/ 1 h 28"/>
                <a:gd name="T20" fmla="*/ 1 w 47"/>
                <a:gd name="T21" fmla="*/ 1 h 28"/>
                <a:gd name="T22" fmla="*/ 1 w 47"/>
                <a:gd name="T23" fmla="*/ 1 h 28"/>
                <a:gd name="T24" fmla="*/ 1 w 47"/>
                <a:gd name="T25" fmla="*/ 1 h 28"/>
                <a:gd name="T26" fmla="*/ 1 w 47"/>
                <a:gd name="T27" fmla="*/ 1 h 28"/>
                <a:gd name="T28" fmla="*/ 1 w 47"/>
                <a:gd name="T29" fmla="*/ 1 h 28"/>
                <a:gd name="T30" fmla="*/ 1 w 47"/>
                <a:gd name="T31" fmla="*/ 1 h 28"/>
                <a:gd name="T32" fmla="*/ 1 w 47"/>
                <a:gd name="T33" fmla="*/ 1 h 28"/>
                <a:gd name="T34" fmla="*/ 0 w 47"/>
                <a:gd name="T35" fmla="*/ 1 h 28"/>
                <a:gd name="T36" fmla="*/ 0 w 47"/>
                <a:gd name="T37" fmla="*/ 1 h 28"/>
                <a:gd name="T38" fmla="*/ 0 w 47"/>
                <a:gd name="T39" fmla="*/ 1 h 28"/>
                <a:gd name="T40" fmla="*/ 0 w 47"/>
                <a:gd name="T41" fmla="*/ 1 h 28"/>
                <a:gd name="T42" fmla="*/ 0 w 47"/>
                <a:gd name="T43" fmla="*/ 1 h 28"/>
                <a:gd name="T44" fmla="*/ 0 w 47"/>
                <a:gd name="T45" fmla="*/ 1 h 28"/>
                <a:gd name="T46" fmla="*/ 1 w 47"/>
                <a:gd name="T47" fmla="*/ 1 h 28"/>
                <a:gd name="T48" fmla="*/ 1 w 47"/>
                <a:gd name="T49" fmla="*/ 1 h 28"/>
                <a:gd name="T50" fmla="*/ 1 w 47"/>
                <a:gd name="T51" fmla="*/ 1 h 28"/>
                <a:gd name="T52" fmla="*/ 1 w 47"/>
                <a:gd name="T53" fmla="*/ 1 h 28"/>
                <a:gd name="T54" fmla="*/ 1 w 47"/>
                <a:gd name="T55" fmla="*/ 1 h 28"/>
                <a:gd name="T56" fmla="*/ 1 w 47"/>
                <a:gd name="T57" fmla="*/ 1 h 28"/>
                <a:gd name="T58" fmla="*/ 1 w 47"/>
                <a:gd name="T59" fmla="*/ 1 h 28"/>
                <a:gd name="T60" fmla="*/ 1 w 47"/>
                <a:gd name="T61" fmla="*/ 0 h 28"/>
                <a:gd name="T62" fmla="*/ 1 w 47"/>
                <a:gd name="T63" fmla="*/ 1 h 28"/>
                <a:gd name="T64" fmla="*/ 1 w 47"/>
                <a:gd name="T65" fmla="*/ 1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7"/>
                <a:gd name="T100" fmla="*/ 0 h 28"/>
                <a:gd name="T101" fmla="*/ 47 w 47"/>
                <a:gd name="T102" fmla="*/ 28 h 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7" h="28">
                  <a:moveTo>
                    <a:pt x="47" y="3"/>
                  </a:moveTo>
                  <a:lnTo>
                    <a:pt x="47" y="6"/>
                  </a:lnTo>
                  <a:lnTo>
                    <a:pt x="41" y="11"/>
                  </a:lnTo>
                  <a:lnTo>
                    <a:pt x="38" y="11"/>
                  </a:lnTo>
                  <a:lnTo>
                    <a:pt x="33" y="14"/>
                  </a:lnTo>
                  <a:lnTo>
                    <a:pt x="30" y="17"/>
                  </a:lnTo>
                  <a:lnTo>
                    <a:pt x="25" y="17"/>
                  </a:lnTo>
                  <a:lnTo>
                    <a:pt x="19" y="19"/>
                  </a:lnTo>
                  <a:lnTo>
                    <a:pt x="17" y="19"/>
                  </a:lnTo>
                  <a:lnTo>
                    <a:pt x="14" y="22"/>
                  </a:lnTo>
                  <a:lnTo>
                    <a:pt x="11" y="25"/>
                  </a:lnTo>
                  <a:lnTo>
                    <a:pt x="8" y="25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8" y="14"/>
                  </a:lnTo>
                  <a:lnTo>
                    <a:pt x="14" y="8"/>
                  </a:lnTo>
                  <a:lnTo>
                    <a:pt x="19" y="6"/>
                  </a:lnTo>
                  <a:lnTo>
                    <a:pt x="25" y="3"/>
                  </a:lnTo>
                  <a:lnTo>
                    <a:pt x="30" y="3"/>
                  </a:lnTo>
                  <a:lnTo>
                    <a:pt x="36" y="0"/>
                  </a:lnTo>
                  <a:lnTo>
                    <a:pt x="41" y="3"/>
                  </a:lnTo>
                  <a:lnTo>
                    <a:pt x="47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69" name="Freeform 25"/>
            <p:cNvSpPr>
              <a:spLocks/>
            </p:cNvSpPr>
            <p:nvPr/>
          </p:nvSpPr>
          <p:spPr bwMode="auto">
            <a:xfrm>
              <a:off x="2235" y="1352"/>
              <a:ext cx="22" cy="16"/>
            </a:xfrm>
            <a:custGeom>
              <a:avLst/>
              <a:gdLst>
                <a:gd name="T0" fmla="*/ 1 w 36"/>
                <a:gd name="T1" fmla="*/ 1 h 27"/>
                <a:gd name="T2" fmla="*/ 1 w 36"/>
                <a:gd name="T3" fmla="*/ 1 h 27"/>
                <a:gd name="T4" fmla="*/ 1 w 36"/>
                <a:gd name="T5" fmla="*/ 1 h 27"/>
                <a:gd name="T6" fmla="*/ 1 w 36"/>
                <a:gd name="T7" fmla="*/ 1 h 27"/>
                <a:gd name="T8" fmla="*/ 1 w 36"/>
                <a:gd name="T9" fmla="*/ 1 h 27"/>
                <a:gd name="T10" fmla="*/ 1 w 36"/>
                <a:gd name="T11" fmla="*/ 1 h 27"/>
                <a:gd name="T12" fmla="*/ 1 w 36"/>
                <a:gd name="T13" fmla="*/ 1 h 27"/>
                <a:gd name="T14" fmla="*/ 1 w 36"/>
                <a:gd name="T15" fmla="*/ 1 h 27"/>
                <a:gd name="T16" fmla="*/ 1 w 36"/>
                <a:gd name="T17" fmla="*/ 1 h 27"/>
                <a:gd name="T18" fmla="*/ 1 w 36"/>
                <a:gd name="T19" fmla="*/ 1 h 27"/>
                <a:gd name="T20" fmla="*/ 1 w 36"/>
                <a:gd name="T21" fmla="*/ 1 h 27"/>
                <a:gd name="T22" fmla="*/ 1 w 36"/>
                <a:gd name="T23" fmla="*/ 1 h 27"/>
                <a:gd name="T24" fmla="*/ 1 w 36"/>
                <a:gd name="T25" fmla="*/ 1 h 27"/>
                <a:gd name="T26" fmla="*/ 0 w 36"/>
                <a:gd name="T27" fmla="*/ 1 h 27"/>
                <a:gd name="T28" fmla="*/ 0 w 36"/>
                <a:gd name="T29" fmla="*/ 1 h 27"/>
                <a:gd name="T30" fmla="*/ 1 w 36"/>
                <a:gd name="T31" fmla="*/ 1 h 27"/>
                <a:gd name="T32" fmla="*/ 1 w 36"/>
                <a:gd name="T33" fmla="*/ 1 h 27"/>
                <a:gd name="T34" fmla="*/ 1 w 36"/>
                <a:gd name="T35" fmla="*/ 0 h 27"/>
                <a:gd name="T36" fmla="*/ 1 w 36"/>
                <a:gd name="T37" fmla="*/ 0 h 27"/>
                <a:gd name="T38" fmla="*/ 1 w 36"/>
                <a:gd name="T39" fmla="*/ 0 h 27"/>
                <a:gd name="T40" fmla="*/ 1 w 36"/>
                <a:gd name="T41" fmla="*/ 0 h 27"/>
                <a:gd name="T42" fmla="*/ 1 w 36"/>
                <a:gd name="T43" fmla="*/ 1 h 27"/>
                <a:gd name="T44" fmla="*/ 1 w 36"/>
                <a:gd name="T45" fmla="*/ 1 h 27"/>
                <a:gd name="T46" fmla="*/ 1 w 36"/>
                <a:gd name="T47" fmla="*/ 1 h 27"/>
                <a:gd name="T48" fmla="*/ 1 w 36"/>
                <a:gd name="T49" fmla="*/ 1 h 27"/>
                <a:gd name="T50" fmla="*/ 1 w 36"/>
                <a:gd name="T51" fmla="*/ 1 h 2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6"/>
                <a:gd name="T79" fmla="*/ 0 h 27"/>
                <a:gd name="T80" fmla="*/ 36 w 36"/>
                <a:gd name="T81" fmla="*/ 27 h 2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6" h="27">
                  <a:moveTo>
                    <a:pt x="36" y="19"/>
                  </a:moveTo>
                  <a:lnTo>
                    <a:pt x="36" y="27"/>
                  </a:lnTo>
                  <a:lnTo>
                    <a:pt x="33" y="27"/>
                  </a:lnTo>
                  <a:lnTo>
                    <a:pt x="28" y="25"/>
                  </a:lnTo>
                  <a:lnTo>
                    <a:pt x="25" y="22"/>
                  </a:lnTo>
                  <a:lnTo>
                    <a:pt x="22" y="19"/>
                  </a:lnTo>
                  <a:lnTo>
                    <a:pt x="19" y="14"/>
                  </a:lnTo>
                  <a:lnTo>
                    <a:pt x="14" y="14"/>
                  </a:lnTo>
                  <a:lnTo>
                    <a:pt x="11" y="11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0" y="5"/>
                  </a:lnTo>
                  <a:lnTo>
                    <a:pt x="3" y="3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5" y="3"/>
                  </a:lnTo>
                  <a:lnTo>
                    <a:pt x="28" y="5"/>
                  </a:lnTo>
                  <a:lnTo>
                    <a:pt x="33" y="11"/>
                  </a:lnTo>
                  <a:lnTo>
                    <a:pt x="36" y="14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0" name="Freeform 26"/>
            <p:cNvSpPr>
              <a:spLocks/>
            </p:cNvSpPr>
            <p:nvPr/>
          </p:nvSpPr>
          <p:spPr bwMode="auto">
            <a:xfrm>
              <a:off x="3314" y="1355"/>
              <a:ext cx="31" cy="47"/>
            </a:xfrm>
            <a:custGeom>
              <a:avLst/>
              <a:gdLst>
                <a:gd name="T0" fmla="*/ 1 w 50"/>
                <a:gd name="T1" fmla="*/ 1 h 80"/>
                <a:gd name="T2" fmla="*/ 1 w 50"/>
                <a:gd name="T3" fmla="*/ 1 h 80"/>
                <a:gd name="T4" fmla="*/ 1 w 50"/>
                <a:gd name="T5" fmla="*/ 1 h 80"/>
                <a:gd name="T6" fmla="*/ 1 w 50"/>
                <a:gd name="T7" fmla="*/ 1 h 80"/>
                <a:gd name="T8" fmla="*/ 1 w 50"/>
                <a:gd name="T9" fmla="*/ 1 h 80"/>
                <a:gd name="T10" fmla="*/ 1 w 50"/>
                <a:gd name="T11" fmla="*/ 1 h 80"/>
                <a:gd name="T12" fmla="*/ 1 w 50"/>
                <a:gd name="T13" fmla="*/ 1 h 80"/>
                <a:gd name="T14" fmla="*/ 1 w 50"/>
                <a:gd name="T15" fmla="*/ 1 h 80"/>
                <a:gd name="T16" fmla="*/ 1 w 50"/>
                <a:gd name="T17" fmla="*/ 1 h 80"/>
                <a:gd name="T18" fmla="*/ 1 w 50"/>
                <a:gd name="T19" fmla="*/ 1 h 80"/>
                <a:gd name="T20" fmla="*/ 1 w 50"/>
                <a:gd name="T21" fmla="*/ 1 h 80"/>
                <a:gd name="T22" fmla="*/ 1 w 50"/>
                <a:gd name="T23" fmla="*/ 1 h 80"/>
                <a:gd name="T24" fmla="*/ 1 w 50"/>
                <a:gd name="T25" fmla="*/ 1 h 80"/>
                <a:gd name="T26" fmla="*/ 1 w 50"/>
                <a:gd name="T27" fmla="*/ 1 h 80"/>
                <a:gd name="T28" fmla="*/ 1 w 50"/>
                <a:gd name="T29" fmla="*/ 1 h 80"/>
                <a:gd name="T30" fmla="*/ 1 w 50"/>
                <a:gd name="T31" fmla="*/ 1 h 80"/>
                <a:gd name="T32" fmla="*/ 1 w 50"/>
                <a:gd name="T33" fmla="*/ 1 h 80"/>
                <a:gd name="T34" fmla="*/ 1 w 50"/>
                <a:gd name="T35" fmla="*/ 1 h 80"/>
                <a:gd name="T36" fmla="*/ 1 w 50"/>
                <a:gd name="T37" fmla="*/ 1 h 80"/>
                <a:gd name="T38" fmla="*/ 1 w 50"/>
                <a:gd name="T39" fmla="*/ 1 h 80"/>
                <a:gd name="T40" fmla="*/ 0 w 50"/>
                <a:gd name="T41" fmla="*/ 1 h 80"/>
                <a:gd name="T42" fmla="*/ 0 w 50"/>
                <a:gd name="T43" fmla="*/ 1 h 80"/>
                <a:gd name="T44" fmla="*/ 1 w 50"/>
                <a:gd name="T45" fmla="*/ 1 h 80"/>
                <a:gd name="T46" fmla="*/ 1 w 50"/>
                <a:gd name="T47" fmla="*/ 1 h 80"/>
                <a:gd name="T48" fmla="*/ 1 w 50"/>
                <a:gd name="T49" fmla="*/ 1 h 80"/>
                <a:gd name="T50" fmla="*/ 1 w 50"/>
                <a:gd name="T51" fmla="*/ 1 h 80"/>
                <a:gd name="T52" fmla="*/ 1 w 50"/>
                <a:gd name="T53" fmla="*/ 0 h 80"/>
                <a:gd name="T54" fmla="*/ 1 w 50"/>
                <a:gd name="T55" fmla="*/ 0 h 80"/>
                <a:gd name="T56" fmla="*/ 1 w 50"/>
                <a:gd name="T57" fmla="*/ 0 h 80"/>
                <a:gd name="T58" fmla="*/ 1 w 50"/>
                <a:gd name="T59" fmla="*/ 1 h 80"/>
                <a:gd name="T60" fmla="*/ 1 w 50"/>
                <a:gd name="T61" fmla="*/ 1 h 80"/>
                <a:gd name="T62" fmla="*/ 1 w 50"/>
                <a:gd name="T63" fmla="*/ 1 h 80"/>
                <a:gd name="T64" fmla="*/ 1 w 50"/>
                <a:gd name="T65" fmla="*/ 1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"/>
                <a:gd name="T100" fmla="*/ 0 h 80"/>
                <a:gd name="T101" fmla="*/ 50 w 5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" h="80">
                  <a:moveTo>
                    <a:pt x="47" y="17"/>
                  </a:moveTo>
                  <a:lnTo>
                    <a:pt x="47" y="22"/>
                  </a:lnTo>
                  <a:lnTo>
                    <a:pt x="50" y="28"/>
                  </a:lnTo>
                  <a:lnTo>
                    <a:pt x="50" y="36"/>
                  </a:lnTo>
                  <a:lnTo>
                    <a:pt x="50" y="41"/>
                  </a:lnTo>
                  <a:lnTo>
                    <a:pt x="50" y="47"/>
                  </a:lnTo>
                  <a:lnTo>
                    <a:pt x="47" y="55"/>
                  </a:lnTo>
                  <a:lnTo>
                    <a:pt x="47" y="61"/>
                  </a:lnTo>
                  <a:lnTo>
                    <a:pt x="44" y="66"/>
                  </a:lnTo>
                  <a:lnTo>
                    <a:pt x="42" y="72"/>
                  </a:lnTo>
                  <a:lnTo>
                    <a:pt x="39" y="74"/>
                  </a:lnTo>
                  <a:lnTo>
                    <a:pt x="33" y="77"/>
                  </a:lnTo>
                  <a:lnTo>
                    <a:pt x="31" y="80"/>
                  </a:lnTo>
                  <a:lnTo>
                    <a:pt x="25" y="80"/>
                  </a:lnTo>
                  <a:lnTo>
                    <a:pt x="20" y="80"/>
                  </a:lnTo>
                  <a:lnTo>
                    <a:pt x="17" y="80"/>
                  </a:lnTo>
                  <a:lnTo>
                    <a:pt x="11" y="77"/>
                  </a:lnTo>
                  <a:lnTo>
                    <a:pt x="6" y="69"/>
                  </a:lnTo>
                  <a:lnTo>
                    <a:pt x="3" y="61"/>
                  </a:lnTo>
                  <a:lnTo>
                    <a:pt x="3" y="52"/>
                  </a:lnTo>
                  <a:lnTo>
                    <a:pt x="0" y="44"/>
                  </a:lnTo>
                  <a:lnTo>
                    <a:pt x="0" y="33"/>
                  </a:lnTo>
                  <a:lnTo>
                    <a:pt x="3" y="25"/>
                  </a:lnTo>
                  <a:lnTo>
                    <a:pt x="6" y="17"/>
                  </a:lnTo>
                  <a:lnTo>
                    <a:pt x="11" y="9"/>
                  </a:lnTo>
                  <a:lnTo>
                    <a:pt x="14" y="3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6" y="3"/>
                  </a:lnTo>
                  <a:lnTo>
                    <a:pt x="42" y="6"/>
                  </a:lnTo>
                  <a:lnTo>
                    <a:pt x="44" y="9"/>
                  </a:lnTo>
                  <a:lnTo>
                    <a:pt x="47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1" name="Freeform 27"/>
            <p:cNvSpPr>
              <a:spLocks/>
            </p:cNvSpPr>
            <p:nvPr/>
          </p:nvSpPr>
          <p:spPr bwMode="auto">
            <a:xfrm>
              <a:off x="2536" y="1359"/>
              <a:ext cx="25" cy="40"/>
            </a:xfrm>
            <a:custGeom>
              <a:avLst/>
              <a:gdLst>
                <a:gd name="T0" fmla="*/ 1 w 42"/>
                <a:gd name="T1" fmla="*/ 1 h 68"/>
                <a:gd name="T2" fmla="*/ 1 w 42"/>
                <a:gd name="T3" fmla="*/ 1 h 68"/>
                <a:gd name="T4" fmla="*/ 1 w 42"/>
                <a:gd name="T5" fmla="*/ 1 h 68"/>
                <a:gd name="T6" fmla="*/ 1 w 42"/>
                <a:gd name="T7" fmla="*/ 1 h 68"/>
                <a:gd name="T8" fmla="*/ 1 w 42"/>
                <a:gd name="T9" fmla="*/ 1 h 68"/>
                <a:gd name="T10" fmla="*/ 1 w 42"/>
                <a:gd name="T11" fmla="*/ 1 h 68"/>
                <a:gd name="T12" fmla="*/ 1 w 42"/>
                <a:gd name="T13" fmla="*/ 1 h 68"/>
                <a:gd name="T14" fmla="*/ 1 w 42"/>
                <a:gd name="T15" fmla="*/ 1 h 68"/>
                <a:gd name="T16" fmla="*/ 1 w 42"/>
                <a:gd name="T17" fmla="*/ 1 h 68"/>
                <a:gd name="T18" fmla="*/ 1 w 42"/>
                <a:gd name="T19" fmla="*/ 1 h 68"/>
                <a:gd name="T20" fmla="*/ 1 w 42"/>
                <a:gd name="T21" fmla="*/ 1 h 68"/>
                <a:gd name="T22" fmla="*/ 1 w 42"/>
                <a:gd name="T23" fmla="*/ 1 h 68"/>
                <a:gd name="T24" fmla="*/ 1 w 42"/>
                <a:gd name="T25" fmla="*/ 1 h 68"/>
                <a:gd name="T26" fmla="*/ 1 w 42"/>
                <a:gd name="T27" fmla="*/ 1 h 68"/>
                <a:gd name="T28" fmla="*/ 1 w 42"/>
                <a:gd name="T29" fmla="*/ 1 h 68"/>
                <a:gd name="T30" fmla="*/ 1 w 42"/>
                <a:gd name="T31" fmla="*/ 1 h 68"/>
                <a:gd name="T32" fmla="*/ 1 w 42"/>
                <a:gd name="T33" fmla="*/ 1 h 68"/>
                <a:gd name="T34" fmla="*/ 1 w 42"/>
                <a:gd name="T35" fmla="*/ 1 h 68"/>
                <a:gd name="T36" fmla="*/ 0 w 42"/>
                <a:gd name="T37" fmla="*/ 1 h 68"/>
                <a:gd name="T38" fmla="*/ 0 w 42"/>
                <a:gd name="T39" fmla="*/ 1 h 68"/>
                <a:gd name="T40" fmla="*/ 0 w 42"/>
                <a:gd name="T41" fmla="*/ 1 h 68"/>
                <a:gd name="T42" fmla="*/ 0 w 42"/>
                <a:gd name="T43" fmla="*/ 1 h 68"/>
                <a:gd name="T44" fmla="*/ 0 w 42"/>
                <a:gd name="T45" fmla="*/ 1 h 68"/>
                <a:gd name="T46" fmla="*/ 1 w 42"/>
                <a:gd name="T47" fmla="*/ 1 h 68"/>
                <a:gd name="T48" fmla="*/ 1 w 42"/>
                <a:gd name="T49" fmla="*/ 1 h 68"/>
                <a:gd name="T50" fmla="*/ 1 w 42"/>
                <a:gd name="T51" fmla="*/ 1 h 68"/>
                <a:gd name="T52" fmla="*/ 1 w 42"/>
                <a:gd name="T53" fmla="*/ 0 h 68"/>
                <a:gd name="T54" fmla="*/ 1 w 42"/>
                <a:gd name="T55" fmla="*/ 0 h 68"/>
                <a:gd name="T56" fmla="*/ 1 w 42"/>
                <a:gd name="T57" fmla="*/ 0 h 68"/>
                <a:gd name="T58" fmla="*/ 1 w 42"/>
                <a:gd name="T59" fmla="*/ 1 h 68"/>
                <a:gd name="T60" fmla="*/ 1 w 42"/>
                <a:gd name="T61" fmla="*/ 1 h 68"/>
                <a:gd name="T62" fmla="*/ 1 w 42"/>
                <a:gd name="T63" fmla="*/ 1 h 68"/>
                <a:gd name="T64" fmla="*/ 1 w 42"/>
                <a:gd name="T65" fmla="*/ 1 h 6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"/>
                <a:gd name="T100" fmla="*/ 0 h 68"/>
                <a:gd name="T101" fmla="*/ 42 w 42"/>
                <a:gd name="T102" fmla="*/ 68 h 6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" h="68">
                  <a:moveTo>
                    <a:pt x="42" y="16"/>
                  </a:moveTo>
                  <a:lnTo>
                    <a:pt x="42" y="22"/>
                  </a:lnTo>
                  <a:lnTo>
                    <a:pt x="42" y="30"/>
                  </a:lnTo>
                  <a:lnTo>
                    <a:pt x="42" y="35"/>
                  </a:lnTo>
                  <a:lnTo>
                    <a:pt x="42" y="41"/>
                  </a:lnTo>
                  <a:lnTo>
                    <a:pt x="39" y="46"/>
                  </a:lnTo>
                  <a:lnTo>
                    <a:pt x="39" y="52"/>
                  </a:lnTo>
                  <a:lnTo>
                    <a:pt x="33" y="57"/>
                  </a:lnTo>
                  <a:lnTo>
                    <a:pt x="31" y="63"/>
                  </a:lnTo>
                  <a:lnTo>
                    <a:pt x="28" y="66"/>
                  </a:lnTo>
                  <a:lnTo>
                    <a:pt x="25" y="68"/>
                  </a:lnTo>
                  <a:lnTo>
                    <a:pt x="22" y="68"/>
                  </a:lnTo>
                  <a:lnTo>
                    <a:pt x="20" y="68"/>
                  </a:lnTo>
                  <a:lnTo>
                    <a:pt x="17" y="66"/>
                  </a:lnTo>
                  <a:lnTo>
                    <a:pt x="11" y="66"/>
                  </a:lnTo>
                  <a:lnTo>
                    <a:pt x="9" y="66"/>
                  </a:lnTo>
                  <a:lnTo>
                    <a:pt x="6" y="63"/>
                  </a:lnTo>
                  <a:lnTo>
                    <a:pt x="3" y="57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22"/>
                  </a:lnTo>
                  <a:lnTo>
                    <a:pt x="3" y="16"/>
                  </a:lnTo>
                  <a:lnTo>
                    <a:pt x="6" y="8"/>
                  </a:lnTo>
                  <a:lnTo>
                    <a:pt x="9" y="3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1" y="3"/>
                  </a:lnTo>
                  <a:lnTo>
                    <a:pt x="36" y="5"/>
                  </a:lnTo>
                  <a:lnTo>
                    <a:pt x="39" y="11"/>
                  </a:lnTo>
                  <a:lnTo>
                    <a:pt x="4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2" name="Freeform 28"/>
            <p:cNvSpPr>
              <a:spLocks/>
            </p:cNvSpPr>
            <p:nvPr/>
          </p:nvSpPr>
          <p:spPr bwMode="auto">
            <a:xfrm>
              <a:off x="2912" y="1359"/>
              <a:ext cx="28" cy="41"/>
            </a:xfrm>
            <a:custGeom>
              <a:avLst/>
              <a:gdLst>
                <a:gd name="T0" fmla="*/ 1 w 47"/>
                <a:gd name="T1" fmla="*/ 1 h 71"/>
                <a:gd name="T2" fmla="*/ 1 w 47"/>
                <a:gd name="T3" fmla="*/ 1 h 71"/>
                <a:gd name="T4" fmla="*/ 1 w 47"/>
                <a:gd name="T5" fmla="*/ 1 h 71"/>
                <a:gd name="T6" fmla="*/ 1 w 47"/>
                <a:gd name="T7" fmla="*/ 1 h 71"/>
                <a:gd name="T8" fmla="*/ 1 w 47"/>
                <a:gd name="T9" fmla="*/ 1 h 71"/>
                <a:gd name="T10" fmla="*/ 1 w 47"/>
                <a:gd name="T11" fmla="*/ 1 h 71"/>
                <a:gd name="T12" fmla="*/ 1 w 47"/>
                <a:gd name="T13" fmla="*/ 1 h 71"/>
                <a:gd name="T14" fmla="*/ 1 w 47"/>
                <a:gd name="T15" fmla="*/ 1 h 71"/>
                <a:gd name="T16" fmla="*/ 1 w 47"/>
                <a:gd name="T17" fmla="*/ 1 h 71"/>
                <a:gd name="T18" fmla="*/ 1 w 47"/>
                <a:gd name="T19" fmla="*/ 1 h 71"/>
                <a:gd name="T20" fmla="*/ 1 w 47"/>
                <a:gd name="T21" fmla="*/ 1 h 71"/>
                <a:gd name="T22" fmla="*/ 1 w 47"/>
                <a:gd name="T23" fmla="*/ 1 h 71"/>
                <a:gd name="T24" fmla="*/ 1 w 47"/>
                <a:gd name="T25" fmla="*/ 1 h 71"/>
                <a:gd name="T26" fmla="*/ 1 w 47"/>
                <a:gd name="T27" fmla="*/ 1 h 71"/>
                <a:gd name="T28" fmla="*/ 1 w 47"/>
                <a:gd name="T29" fmla="*/ 1 h 71"/>
                <a:gd name="T30" fmla="*/ 1 w 47"/>
                <a:gd name="T31" fmla="*/ 1 h 71"/>
                <a:gd name="T32" fmla="*/ 1 w 47"/>
                <a:gd name="T33" fmla="*/ 1 h 71"/>
                <a:gd name="T34" fmla="*/ 1 w 47"/>
                <a:gd name="T35" fmla="*/ 1 h 71"/>
                <a:gd name="T36" fmla="*/ 1 w 47"/>
                <a:gd name="T37" fmla="*/ 1 h 71"/>
                <a:gd name="T38" fmla="*/ 0 w 47"/>
                <a:gd name="T39" fmla="*/ 1 h 71"/>
                <a:gd name="T40" fmla="*/ 0 w 47"/>
                <a:gd name="T41" fmla="*/ 1 h 71"/>
                <a:gd name="T42" fmla="*/ 0 w 47"/>
                <a:gd name="T43" fmla="*/ 1 h 71"/>
                <a:gd name="T44" fmla="*/ 0 w 47"/>
                <a:gd name="T45" fmla="*/ 1 h 71"/>
                <a:gd name="T46" fmla="*/ 0 w 47"/>
                <a:gd name="T47" fmla="*/ 1 h 71"/>
                <a:gd name="T48" fmla="*/ 0 w 47"/>
                <a:gd name="T49" fmla="*/ 1 h 71"/>
                <a:gd name="T50" fmla="*/ 1 w 47"/>
                <a:gd name="T51" fmla="*/ 1 h 71"/>
                <a:gd name="T52" fmla="*/ 1 w 47"/>
                <a:gd name="T53" fmla="*/ 1 h 71"/>
                <a:gd name="T54" fmla="*/ 1 w 47"/>
                <a:gd name="T55" fmla="*/ 1 h 71"/>
                <a:gd name="T56" fmla="*/ 1 w 47"/>
                <a:gd name="T57" fmla="*/ 1 h 71"/>
                <a:gd name="T58" fmla="*/ 1 w 47"/>
                <a:gd name="T59" fmla="*/ 1 h 71"/>
                <a:gd name="T60" fmla="*/ 1 w 47"/>
                <a:gd name="T61" fmla="*/ 1 h 71"/>
                <a:gd name="T62" fmla="*/ 1 w 47"/>
                <a:gd name="T63" fmla="*/ 0 h 71"/>
                <a:gd name="T64" fmla="*/ 1 w 47"/>
                <a:gd name="T65" fmla="*/ 0 h 71"/>
                <a:gd name="T66" fmla="*/ 1 w 47"/>
                <a:gd name="T67" fmla="*/ 0 h 71"/>
                <a:gd name="T68" fmla="*/ 1 w 47"/>
                <a:gd name="T69" fmla="*/ 0 h 71"/>
                <a:gd name="T70" fmla="*/ 1 w 47"/>
                <a:gd name="T71" fmla="*/ 1 h 71"/>
                <a:gd name="T72" fmla="*/ 1 w 47"/>
                <a:gd name="T73" fmla="*/ 1 h 71"/>
                <a:gd name="T74" fmla="*/ 1 w 47"/>
                <a:gd name="T75" fmla="*/ 1 h 71"/>
                <a:gd name="T76" fmla="*/ 1 w 47"/>
                <a:gd name="T77" fmla="*/ 1 h 71"/>
                <a:gd name="T78" fmla="*/ 1 w 47"/>
                <a:gd name="T79" fmla="*/ 1 h 71"/>
                <a:gd name="T80" fmla="*/ 1 w 47"/>
                <a:gd name="T81" fmla="*/ 1 h 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7"/>
                <a:gd name="T124" fmla="*/ 0 h 71"/>
                <a:gd name="T125" fmla="*/ 47 w 47"/>
                <a:gd name="T126" fmla="*/ 71 h 7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7" h="71">
                  <a:moveTo>
                    <a:pt x="47" y="16"/>
                  </a:moveTo>
                  <a:lnTo>
                    <a:pt x="47" y="24"/>
                  </a:lnTo>
                  <a:lnTo>
                    <a:pt x="47" y="30"/>
                  </a:lnTo>
                  <a:lnTo>
                    <a:pt x="47" y="38"/>
                  </a:lnTo>
                  <a:lnTo>
                    <a:pt x="47" y="44"/>
                  </a:lnTo>
                  <a:lnTo>
                    <a:pt x="44" y="49"/>
                  </a:lnTo>
                  <a:lnTo>
                    <a:pt x="41" y="57"/>
                  </a:lnTo>
                  <a:lnTo>
                    <a:pt x="38" y="63"/>
                  </a:lnTo>
                  <a:lnTo>
                    <a:pt x="36" y="68"/>
                  </a:lnTo>
                  <a:lnTo>
                    <a:pt x="33" y="71"/>
                  </a:lnTo>
                  <a:lnTo>
                    <a:pt x="30" y="71"/>
                  </a:lnTo>
                  <a:lnTo>
                    <a:pt x="27" y="71"/>
                  </a:lnTo>
                  <a:lnTo>
                    <a:pt x="25" y="71"/>
                  </a:lnTo>
                  <a:lnTo>
                    <a:pt x="22" y="71"/>
                  </a:lnTo>
                  <a:lnTo>
                    <a:pt x="19" y="71"/>
                  </a:lnTo>
                  <a:lnTo>
                    <a:pt x="14" y="71"/>
                  </a:lnTo>
                  <a:lnTo>
                    <a:pt x="11" y="71"/>
                  </a:lnTo>
                  <a:lnTo>
                    <a:pt x="8" y="66"/>
                  </a:lnTo>
                  <a:lnTo>
                    <a:pt x="3" y="63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3" y="24"/>
                  </a:lnTo>
                  <a:lnTo>
                    <a:pt x="6" y="19"/>
                  </a:lnTo>
                  <a:lnTo>
                    <a:pt x="8" y="16"/>
                  </a:lnTo>
                  <a:lnTo>
                    <a:pt x="11" y="11"/>
                  </a:lnTo>
                  <a:lnTo>
                    <a:pt x="14" y="8"/>
                  </a:lnTo>
                  <a:lnTo>
                    <a:pt x="19" y="3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3"/>
                  </a:lnTo>
                  <a:lnTo>
                    <a:pt x="41" y="5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7" y="14"/>
                  </a:lnTo>
                  <a:lnTo>
                    <a:pt x="47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3" name="Freeform 29"/>
            <p:cNvSpPr>
              <a:spLocks/>
            </p:cNvSpPr>
            <p:nvPr/>
          </p:nvSpPr>
          <p:spPr bwMode="auto">
            <a:xfrm>
              <a:off x="3241" y="1359"/>
              <a:ext cx="28" cy="43"/>
            </a:xfrm>
            <a:custGeom>
              <a:avLst/>
              <a:gdLst>
                <a:gd name="T0" fmla="*/ 1 w 46"/>
                <a:gd name="T1" fmla="*/ 1 h 74"/>
                <a:gd name="T2" fmla="*/ 1 w 46"/>
                <a:gd name="T3" fmla="*/ 1 h 74"/>
                <a:gd name="T4" fmla="*/ 1 w 46"/>
                <a:gd name="T5" fmla="*/ 1 h 74"/>
                <a:gd name="T6" fmla="*/ 1 w 46"/>
                <a:gd name="T7" fmla="*/ 1 h 74"/>
                <a:gd name="T8" fmla="*/ 1 w 46"/>
                <a:gd name="T9" fmla="*/ 1 h 74"/>
                <a:gd name="T10" fmla="*/ 1 w 46"/>
                <a:gd name="T11" fmla="*/ 1 h 74"/>
                <a:gd name="T12" fmla="*/ 1 w 46"/>
                <a:gd name="T13" fmla="*/ 1 h 74"/>
                <a:gd name="T14" fmla="*/ 1 w 46"/>
                <a:gd name="T15" fmla="*/ 1 h 74"/>
                <a:gd name="T16" fmla="*/ 1 w 46"/>
                <a:gd name="T17" fmla="*/ 1 h 74"/>
                <a:gd name="T18" fmla="*/ 1 w 46"/>
                <a:gd name="T19" fmla="*/ 1 h 74"/>
                <a:gd name="T20" fmla="*/ 1 w 46"/>
                <a:gd name="T21" fmla="*/ 1 h 74"/>
                <a:gd name="T22" fmla="*/ 1 w 46"/>
                <a:gd name="T23" fmla="*/ 1 h 74"/>
                <a:gd name="T24" fmla="*/ 1 w 46"/>
                <a:gd name="T25" fmla="*/ 1 h 74"/>
                <a:gd name="T26" fmla="*/ 1 w 46"/>
                <a:gd name="T27" fmla="*/ 1 h 74"/>
                <a:gd name="T28" fmla="*/ 1 w 46"/>
                <a:gd name="T29" fmla="*/ 1 h 74"/>
                <a:gd name="T30" fmla="*/ 1 w 46"/>
                <a:gd name="T31" fmla="*/ 1 h 74"/>
                <a:gd name="T32" fmla="*/ 1 w 46"/>
                <a:gd name="T33" fmla="*/ 1 h 74"/>
                <a:gd name="T34" fmla="*/ 1 w 46"/>
                <a:gd name="T35" fmla="*/ 1 h 74"/>
                <a:gd name="T36" fmla="*/ 1 w 46"/>
                <a:gd name="T37" fmla="*/ 1 h 74"/>
                <a:gd name="T38" fmla="*/ 1 w 46"/>
                <a:gd name="T39" fmla="*/ 1 h 74"/>
                <a:gd name="T40" fmla="*/ 0 w 46"/>
                <a:gd name="T41" fmla="*/ 1 h 74"/>
                <a:gd name="T42" fmla="*/ 0 w 46"/>
                <a:gd name="T43" fmla="*/ 1 h 74"/>
                <a:gd name="T44" fmla="*/ 0 w 46"/>
                <a:gd name="T45" fmla="*/ 1 h 74"/>
                <a:gd name="T46" fmla="*/ 1 w 46"/>
                <a:gd name="T47" fmla="*/ 1 h 74"/>
                <a:gd name="T48" fmla="*/ 1 w 46"/>
                <a:gd name="T49" fmla="*/ 1 h 74"/>
                <a:gd name="T50" fmla="*/ 1 w 46"/>
                <a:gd name="T51" fmla="*/ 1 h 74"/>
                <a:gd name="T52" fmla="*/ 1 w 46"/>
                <a:gd name="T53" fmla="*/ 1 h 74"/>
                <a:gd name="T54" fmla="*/ 1 w 46"/>
                <a:gd name="T55" fmla="*/ 0 h 74"/>
                <a:gd name="T56" fmla="*/ 1 w 46"/>
                <a:gd name="T57" fmla="*/ 0 h 74"/>
                <a:gd name="T58" fmla="*/ 1 w 46"/>
                <a:gd name="T59" fmla="*/ 1 h 74"/>
                <a:gd name="T60" fmla="*/ 1 w 46"/>
                <a:gd name="T61" fmla="*/ 1 h 74"/>
                <a:gd name="T62" fmla="*/ 1 w 46"/>
                <a:gd name="T63" fmla="*/ 1 h 74"/>
                <a:gd name="T64" fmla="*/ 1 w 46"/>
                <a:gd name="T65" fmla="*/ 1 h 7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"/>
                <a:gd name="T100" fmla="*/ 0 h 74"/>
                <a:gd name="T101" fmla="*/ 46 w 46"/>
                <a:gd name="T102" fmla="*/ 74 h 7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" h="74">
                  <a:moveTo>
                    <a:pt x="41" y="14"/>
                  </a:moveTo>
                  <a:lnTo>
                    <a:pt x="44" y="19"/>
                  </a:lnTo>
                  <a:lnTo>
                    <a:pt x="44" y="27"/>
                  </a:lnTo>
                  <a:lnTo>
                    <a:pt x="44" y="33"/>
                  </a:lnTo>
                  <a:lnTo>
                    <a:pt x="46" y="41"/>
                  </a:lnTo>
                  <a:lnTo>
                    <a:pt x="44" y="46"/>
                  </a:lnTo>
                  <a:lnTo>
                    <a:pt x="44" y="55"/>
                  </a:lnTo>
                  <a:lnTo>
                    <a:pt x="41" y="60"/>
                  </a:lnTo>
                  <a:lnTo>
                    <a:pt x="38" y="66"/>
                  </a:lnTo>
                  <a:lnTo>
                    <a:pt x="35" y="68"/>
                  </a:lnTo>
                  <a:lnTo>
                    <a:pt x="35" y="71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5" y="74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6" y="74"/>
                  </a:lnTo>
                  <a:lnTo>
                    <a:pt x="11" y="66"/>
                  </a:lnTo>
                  <a:lnTo>
                    <a:pt x="5" y="60"/>
                  </a:lnTo>
                  <a:lnTo>
                    <a:pt x="3" y="52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7"/>
                  </a:lnTo>
                  <a:lnTo>
                    <a:pt x="3" y="19"/>
                  </a:lnTo>
                  <a:lnTo>
                    <a:pt x="5" y="11"/>
                  </a:lnTo>
                  <a:lnTo>
                    <a:pt x="8" y="5"/>
                  </a:lnTo>
                  <a:lnTo>
                    <a:pt x="14" y="3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0" y="3"/>
                  </a:lnTo>
                  <a:lnTo>
                    <a:pt x="33" y="5"/>
                  </a:lnTo>
                  <a:lnTo>
                    <a:pt x="38" y="8"/>
                  </a:lnTo>
                  <a:lnTo>
                    <a:pt x="4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4" name="Freeform 30"/>
            <p:cNvSpPr>
              <a:spLocks/>
            </p:cNvSpPr>
            <p:nvPr/>
          </p:nvSpPr>
          <p:spPr bwMode="auto">
            <a:xfrm>
              <a:off x="2464" y="1359"/>
              <a:ext cx="23" cy="35"/>
            </a:xfrm>
            <a:custGeom>
              <a:avLst/>
              <a:gdLst>
                <a:gd name="T0" fmla="*/ 1 w 38"/>
                <a:gd name="T1" fmla="*/ 1 h 60"/>
                <a:gd name="T2" fmla="*/ 1 w 38"/>
                <a:gd name="T3" fmla="*/ 1 h 60"/>
                <a:gd name="T4" fmla="*/ 1 w 38"/>
                <a:gd name="T5" fmla="*/ 1 h 60"/>
                <a:gd name="T6" fmla="*/ 1 w 38"/>
                <a:gd name="T7" fmla="*/ 1 h 60"/>
                <a:gd name="T8" fmla="*/ 1 w 38"/>
                <a:gd name="T9" fmla="*/ 1 h 60"/>
                <a:gd name="T10" fmla="*/ 1 w 38"/>
                <a:gd name="T11" fmla="*/ 1 h 60"/>
                <a:gd name="T12" fmla="*/ 1 w 38"/>
                <a:gd name="T13" fmla="*/ 1 h 60"/>
                <a:gd name="T14" fmla="*/ 1 w 38"/>
                <a:gd name="T15" fmla="*/ 1 h 60"/>
                <a:gd name="T16" fmla="*/ 1 w 38"/>
                <a:gd name="T17" fmla="*/ 1 h 60"/>
                <a:gd name="T18" fmla="*/ 1 w 38"/>
                <a:gd name="T19" fmla="*/ 1 h 60"/>
                <a:gd name="T20" fmla="*/ 1 w 38"/>
                <a:gd name="T21" fmla="*/ 1 h 60"/>
                <a:gd name="T22" fmla="*/ 1 w 38"/>
                <a:gd name="T23" fmla="*/ 1 h 60"/>
                <a:gd name="T24" fmla="*/ 1 w 38"/>
                <a:gd name="T25" fmla="*/ 1 h 60"/>
                <a:gd name="T26" fmla="*/ 1 w 38"/>
                <a:gd name="T27" fmla="*/ 1 h 60"/>
                <a:gd name="T28" fmla="*/ 1 w 38"/>
                <a:gd name="T29" fmla="*/ 1 h 60"/>
                <a:gd name="T30" fmla="*/ 1 w 38"/>
                <a:gd name="T31" fmla="*/ 1 h 60"/>
                <a:gd name="T32" fmla="*/ 1 w 38"/>
                <a:gd name="T33" fmla="*/ 1 h 60"/>
                <a:gd name="T34" fmla="*/ 0 w 38"/>
                <a:gd name="T35" fmla="*/ 1 h 60"/>
                <a:gd name="T36" fmla="*/ 0 w 38"/>
                <a:gd name="T37" fmla="*/ 1 h 60"/>
                <a:gd name="T38" fmla="*/ 0 w 38"/>
                <a:gd name="T39" fmla="*/ 1 h 60"/>
                <a:gd name="T40" fmla="*/ 0 w 38"/>
                <a:gd name="T41" fmla="*/ 1 h 60"/>
                <a:gd name="T42" fmla="*/ 1 w 38"/>
                <a:gd name="T43" fmla="*/ 1 h 60"/>
                <a:gd name="T44" fmla="*/ 1 w 38"/>
                <a:gd name="T45" fmla="*/ 1 h 60"/>
                <a:gd name="T46" fmla="*/ 1 w 38"/>
                <a:gd name="T47" fmla="*/ 1 h 60"/>
                <a:gd name="T48" fmla="*/ 1 w 38"/>
                <a:gd name="T49" fmla="*/ 1 h 60"/>
                <a:gd name="T50" fmla="*/ 1 w 38"/>
                <a:gd name="T51" fmla="*/ 0 h 60"/>
                <a:gd name="T52" fmla="*/ 1 w 38"/>
                <a:gd name="T53" fmla="*/ 0 h 60"/>
                <a:gd name="T54" fmla="*/ 1 w 38"/>
                <a:gd name="T55" fmla="*/ 0 h 60"/>
                <a:gd name="T56" fmla="*/ 1 w 38"/>
                <a:gd name="T57" fmla="*/ 1 h 60"/>
                <a:gd name="T58" fmla="*/ 1 w 38"/>
                <a:gd name="T59" fmla="*/ 1 h 60"/>
                <a:gd name="T60" fmla="*/ 1 w 38"/>
                <a:gd name="T61" fmla="*/ 1 h 60"/>
                <a:gd name="T62" fmla="*/ 1 w 38"/>
                <a:gd name="T63" fmla="*/ 1 h 60"/>
                <a:gd name="T64" fmla="*/ 1 w 38"/>
                <a:gd name="T65" fmla="*/ 1 h 6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8"/>
                <a:gd name="T100" fmla="*/ 0 h 60"/>
                <a:gd name="T101" fmla="*/ 38 w 38"/>
                <a:gd name="T102" fmla="*/ 60 h 6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8" h="60">
                  <a:moveTo>
                    <a:pt x="38" y="16"/>
                  </a:moveTo>
                  <a:lnTo>
                    <a:pt x="38" y="24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33" y="41"/>
                  </a:lnTo>
                  <a:lnTo>
                    <a:pt x="33" y="46"/>
                  </a:lnTo>
                  <a:lnTo>
                    <a:pt x="30" y="52"/>
                  </a:lnTo>
                  <a:lnTo>
                    <a:pt x="24" y="57"/>
                  </a:lnTo>
                  <a:lnTo>
                    <a:pt x="19" y="60"/>
                  </a:lnTo>
                  <a:lnTo>
                    <a:pt x="16" y="60"/>
                  </a:lnTo>
                  <a:lnTo>
                    <a:pt x="13" y="57"/>
                  </a:lnTo>
                  <a:lnTo>
                    <a:pt x="11" y="57"/>
                  </a:lnTo>
                  <a:lnTo>
                    <a:pt x="8" y="55"/>
                  </a:lnTo>
                  <a:lnTo>
                    <a:pt x="5" y="52"/>
                  </a:lnTo>
                  <a:lnTo>
                    <a:pt x="5" y="49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5" y="11"/>
                  </a:lnTo>
                  <a:lnTo>
                    <a:pt x="8" y="5"/>
                  </a:lnTo>
                  <a:lnTo>
                    <a:pt x="13" y="3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3"/>
                  </a:lnTo>
                  <a:lnTo>
                    <a:pt x="30" y="8"/>
                  </a:lnTo>
                  <a:lnTo>
                    <a:pt x="33" y="11"/>
                  </a:lnTo>
                  <a:lnTo>
                    <a:pt x="35" y="14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5" name="Freeform 31"/>
            <p:cNvSpPr>
              <a:spLocks/>
            </p:cNvSpPr>
            <p:nvPr/>
          </p:nvSpPr>
          <p:spPr bwMode="auto">
            <a:xfrm>
              <a:off x="2984" y="1367"/>
              <a:ext cx="30" cy="43"/>
            </a:xfrm>
            <a:custGeom>
              <a:avLst/>
              <a:gdLst>
                <a:gd name="T0" fmla="*/ 1 w 49"/>
                <a:gd name="T1" fmla="*/ 1 h 73"/>
                <a:gd name="T2" fmla="*/ 1 w 49"/>
                <a:gd name="T3" fmla="*/ 1 h 73"/>
                <a:gd name="T4" fmla="*/ 1 w 49"/>
                <a:gd name="T5" fmla="*/ 1 h 73"/>
                <a:gd name="T6" fmla="*/ 1 w 49"/>
                <a:gd name="T7" fmla="*/ 1 h 73"/>
                <a:gd name="T8" fmla="*/ 1 w 49"/>
                <a:gd name="T9" fmla="*/ 1 h 73"/>
                <a:gd name="T10" fmla="*/ 1 w 49"/>
                <a:gd name="T11" fmla="*/ 1 h 73"/>
                <a:gd name="T12" fmla="*/ 1 w 49"/>
                <a:gd name="T13" fmla="*/ 1 h 73"/>
                <a:gd name="T14" fmla="*/ 1 w 49"/>
                <a:gd name="T15" fmla="*/ 1 h 73"/>
                <a:gd name="T16" fmla="*/ 1 w 49"/>
                <a:gd name="T17" fmla="*/ 1 h 73"/>
                <a:gd name="T18" fmla="*/ 1 w 49"/>
                <a:gd name="T19" fmla="*/ 1 h 73"/>
                <a:gd name="T20" fmla="*/ 1 w 49"/>
                <a:gd name="T21" fmla="*/ 1 h 73"/>
                <a:gd name="T22" fmla="*/ 1 w 49"/>
                <a:gd name="T23" fmla="*/ 1 h 73"/>
                <a:gd name="T24" fmla="*/ 1 w 49"/>
                <a:gd name="T25" fmla="*/ 1 h 73"/>
                <a:gd name="T26" fmla="*/ 1 w 49"/>
                <a:gd name="T27" fmla="*/ 1 h 73"/>
                <a:gd name="T28" fmla="*/ 1 w 49"/>
                <a:gd name="T29" fmla="*/ 1 h 73"/>
                <a:gd name="T30" fmla="*/ 1 w 49"/>
                <a:gd name="T31" fmla="*/ 1 h 73"/>
                <a:gd name="T32" fmla="*/ 1 w 49"/>
                <a:gd name="T33" fmla="*/ 1 h 73"/>
                <a:gd name="T34" fmla="*/ 1 w 49"/>
                <a:gd name="T35" fmla="*/ 1 h 73"/>
                <a:gd name="T36" fmla="*/ 1 w 49"/>
                <a:gd name="T37" fmla="*/ 1 h 73"/>
                <a:gd name="T38" fmla="*/ 1 w 49"/>
                <a:gd name="T39" fmla="*/ 1 h 73"/>
                <a:gd name="T40" fmla="*/ 1 w 49"/>
                <a:gd name="T41" fmla="*/ 1 h 73"/>
                <a:gd name="T42" fmla="*/ 0 w 49"/>
                <a:gd name="T43" fmla="*/ 1 h 73"/>
                <a:gd name="T44" fmla="*/ 0 w 49"/>
                <a:gd name="T45" fmla="*/ 1 h 73"/>
                <a:gd name="T46" fmla="*/ 0 w 49"/>
                <a:gd name="T47" fmla="*/ 1 h 73"/>
                <a:gd name="T48" fmla="*/ 0 w 49"/>
                <a:gd name="T49" fmla="*/ 1 h 73"/>
                <a:gd name="T50" fmla="*/ 1 w 49"/>
                <a:gd name="T51" fmla="*/ 1 h 73"/>
                <a:gd name="T52" fmla="*/ 1 w 49"/>
                <a:gd name="T53" fmla="*/ 1 h 73"/>
                <a:gd name="T54" fmla="*/ 1 w 49"/>
                <a:gd name="T55" fmla="*/ 1 h 73"/>
                <a:gd name="T56" fmla="*/ 1 w 49"/>
                <a:gd name="T57" fmla="*/ 1 h 73"/>
                <a:gd name="T58" fmla="*/ 1 w 49"/>
                <a:gd name="T59" fmla="*/ 1 h 73"/>
                <a:gd name="T60" fmla="*/ 1 w 49"/>
                <a:gd name="T61" fmla="*/ 1 h 73"/>
                <a:gd name="T62" fmla="*/ 1 w 49"/>
                <a:gd name="T63" fmla="*/ 0 h 73"/>
                <a:gd name="T64" fmla="*/ 1 w 49"/>
                <a:gd name="T65" fmla="*/ 0 h 73"/>
                <a:gd name="T66" fmla="*/ 1 w 49"/>
                <a:gd name="T67" fmla="*/ 0 h 73"/>
                <a:gd name="T68" fmla="*/ 1 w 49"/>
                <a:gd name="T69" fmla="*/ 0 h 73"/>
                <a:gd name="T70" fmla="*/ 1 w 49"/>
                <a:gd name="T71" fmla="*/ 0 h 73"/>
                <a:gd name="T72" fmla="*/ 1 w 49"/>
                <a:gd name="T73" fmla="*/ 0 h 73"/>
                <a:gd name="T74" fmla="*/ 1 w 49"/>
                <a:gd name="T75" fmla="*/ 0 h 73"/>
                <a:gd name="T76" fmla="*/ 1 w 49"/>
                <a:gd name="T77" fmla="*/ 0 h 73"/>
                <a:gd name="T78" fmla="*/ 1 w 49"/>
                <a:gd name="T79" fmla="*/ 1 h 73"/>
                <a:gd name="T80" fmla="*/ 1 w 49"/>
                <a:gd name="T81" fmla="*/ 1 h 7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9"/>
                <a:gd name="T124" fmla="*/ 0 h 73"/>
                <a:gd name="T125" fmla="*/ 49 w 49"/>
                <a:gd name="T126" fmla="*/ 73 h 7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9" h="73">
                  <a:moveTo>
                    <a:pt x="49" y="2"/>
                  </a:moveTo>
                  <a:lnTo>
                    <a:pt x="49" y="10"/>
                  </a:lnTo>
                  <a:lnTo>
                    <a:pt x="49" y="19"/>
                  </a:lnTo>
                  <a:lnTo>
                    <a:pt x="49" y="27"/>
                  </a:lnTo>
                  <a:lnTo>
                    <a:pt x="49" y="35"/>
                  </a:lnTo>
                  <a:lnTo>
                    <a:pt x="46" y="41"/>
                  </a:lnTo>
                  <a:lnTo>
                    <a:pt x="46" y="49"/>
                  </a:lnTo>
                  <a:lnTo>
                    <a:pt x="44" y="54"/>
                  </a:lnTo>
                  <a:lnTo>
                    <a:pt x="38" y="62"/>
                  </a:lnTo>
                  <a:lnTo>
                    <a:pt x="35" y="65"/>
                  </a:lnTo>
                  <a:lnTo>
                    <a:pt x="33" y="68"/>
                  </a:lnTo>
                  <a:lnTo>
                    <a:pt x="30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19" y="73"/>
                  </a:lnTo>
                  <a:lnTo>
                    <a:pt x="16" y="73"/>
                  </a:lnTo>
                  <a:lnTo>
                    <a:pt x="14" y="71"/>
                  </a:lnTo>
                  <a:lnTo>
                    <a:pt x="8" y="68"/>
                  </a:lnTo>
                  <a:lnTo>
                    <a:pt x="5" y="62"/>
                  </a:lnTo>
                  <a:lnTo>
                    <a:pt x="3" y="57"/>
                  </a:lnTo>
                  <a:lnTo>
                    <a:pt x="3" y="52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3" y="24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8" y="10"/>
                  </a:lnTo>
                  <a:lnTo>
                    <a:pt x="11" y="5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8" y="0"/>
                  </a:lnTo>
                  <a:lnTo>
                    <a:pt x="41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6" name="Freeform 32"/>
            <p:cNvSpPr>
              <a:spLocks/>
            </p:cNvSpPr>
            <p:nvPr/>
          </p:nvSpPr>
          <p:spPr bwMode="auto">
            <a:xfrm>
              <a:off x="3284" y="1372"/>
              <a:ext cx="29" cy="69"/>
            </a:xfrm>
            <a:custGeom>
              <a:avLst/>
              <a:gdLst>
                <a:gd name="T0" fmla="*/ 1 w 47"/>
                <a:gd name="T1" fmla="*/ 0 h 117"/>
                <a:gd name="T2" fmla="*/ 1 w 47"/>
                <a:gd name="T3" fmla="*/ 1 h 117"/>
                <a:gd name="T4" fmla="*/ 1 w 47"/>
                <a:gd name="T5" fmla="*/ 1 h 117"/>
                <a:gd name="T6" fmla="*/ 1 w 47"/>
                <a:gd name="T7" fmla="*/ 1 h 117"/>
                <a:gd name="T8" fmla="*/ 1 w 47"/>
                <a:gd name="T9" fmla="*/ 1 h 117"/>
                <a:gd name="T10" fmla="*/ 1 w 47"/>
                <a:gd name="T11" fmla="*/ 1 h 117"/>
                <a:gd name="T12" fmla="*/ 1 w 47"/>
                <a:gd name="T13" fmla="*/ 1 h 117"/>
                <a:gd name="T14" fmla="*/ 1 w 47"/>
                <a:gd name="T15" fmla="*/ 1 h 117"/>
                <a:gd name="T16" fmla="*/ 1 w 47"/>
                <a:gd name="T17" fmla="*/ 1 h 117"/>
                <a:gd name="T18" fmla="*/ 1 w 47"/>
                <a:gd name="T19" fmla="*/ 1 h 117"/>
                <a:gd name="T20" fmla="*/ 1 w 47"/>
                <a:gd name="T21" fmla="*/ 1 h 117"/>
                <a:gd name="T22" fmla="*/ 1 w 47"/>
                <a:gd name="T23" fmla="*/ 1 h 117"/>
                <a:gd name="T24" fmla="*/ 1 w 47"/>
                <a:gd name="T25" fmla="*/ 1 h 117"/>
                <a:gd name="T26" fmla="*/ 1 w 47"/>
                <a:gd name="T27" fmla="*/ 1 h 117"/>
                <a:gd name="T28" fmla="*/ 1 w 47"/>
                <a:gd name="T29" fmla="*/ 1 h 117"/>
                <a:gd name="T30" fmla="*/ 1 w 47"/>
                <a:gd name="T31" fmla="*/ 1 h 117"/>
                <a:gd name="T32" fmla="*/ 0 w 47"/>
                <a:gd name="T33" fmla="*/ 1 h 117"/>
                <a:gd name="T34" fmla="*/ 0 w 47"/>
                <a:gd name="T35" fmla="*/ 1 h 117"/>
                <a:gd name="T36" fmla="*/ 0 w 47"/>
                <a:gd name="T37" fmla="*/ 1 h 117"/>
                <a:gd name="T38" fmla="*/ 1 w 47"/>
                <a:gd name="T39" fmla="*/ 1 h 117"/>
                <a:gd name="T40" fmla="*/ 1 w 47"/>
                <a:gd name="T41" fmla="*/ 1 h 117"/>
                <a:gd name="T42" fmla="*/ 1 w 47"/>
                <a:gd name="T43" fmla="*/ 1 h 117"/>
                <a:gd name="T44" fmla="*/ 1 w 47"/>
                <a:gd name="T45" fmla="*/ 1 h 117"/>
                <a:gd name="T46" fmla="*/ 1 w 47"/>
                <a:gd name="T47" fmla="*/ 1 h 117"/>
                <a:gd name="T48" fmla="*/ 1 w 47"/>
                <a:gd name="T49" fmla="*/ 1 h 117"/>
                <a:gd name="T50" fmla="*/ 1 w 47"/>
                <a:gd name="T51" fmla="*/ 1 h 117"/>
                <a:gd name="T52" fmla="*/ 1 w 47"/>
                <a:gd name="T53" fmla="*/ 1 h 117"/>
                <a:gd name="T54" fmla="*/ 1 w 47"/>
                <a:gd name="T55" fmla="*/ 1 h 117"/>
                <a:gd name="T56" fmla="*/ 1 w 47"/>
                <a:gd name="T57" fmla="*/ 1 h 117"/>
                <a:gd name="T58" fmla="*/ 1 w 47"/>
                <a:gd name="T59" fmla="*/ 1 h 117"/>
                <a:gd name="T60" fmla="*/ 1 w 47"/>
                <a:gd name="T61" fmla="*/ 1 h 117"/>
                <a:gd name="T62" fmla="*/ 1 w 47"/>
                <a:gd name="T63" fmla="*/ 1 h 117"/>
                <a:gd name="T64" fmla="*/ 1 w 47"/>
                <a:gd name="T65" fmla="*/ 0 h 117"/>
                <a:gd name="T66" fmla="*/ 1 w 47"/>
                <a:gd name="T67" fmla="*/ 0 h 1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"/>
                <a:gd name="T103" fmla="*/ 0 h 117"/>
                <a:gd name="T104" fmla="*/ 47 w 47"/>
                <a:gd name="T105" fmla="*/ 117 h 11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" h="117">
                  <a:moveTo>
                    <a:pt x="36" y="0"/>
                  </a:moveTo>
                  <a:lnTo>
                    <a:pt x="38" y="16"/>
                  </a:lnTo>
                  <a:lnTo>
                    <a:pt x="41" y="30"/>
                  </a:lnTo>
                  <a:lnTo>
                    <a:pt x="44" y="46"/>
                  </a:lnTo>
                  <a:lnTo>
                    <a:pt x="47" y="63"/>
                  </a:lnTo>
                  <a:lnTo>
                    <a:pt x="44" y="79"/>
                  </a:lnTo>
                  <a:lnTo>
                    <a:pt x="41" y="93"/>
                  </a:lnTo>
                  <a:lnTo>
                    <a:pt x="36" y="104"/>
                  </a:lnTo>
                  <a:lnTo>
                    <a:pt x="22" y="117"/>
                  </a:lnTo>
                  <a:lnTo>
                    <a:pt x="19" y="117"/>
                  </a:lnTo>
                  <a:lnTo>
                    <a:pt x="17" y="117"/>
                  </a:lnTo>
                  <a:lnTo>
                    <a:pt x="14" y="117"/>
                  </a:lnTo>
                  <a:lnTo>
                    <a:pt x="11" y="117"/>
                  </a:lnTo>
                  <a:lnTo>
                    <a:pt x="8" y="117"/>
                  </a:lnTo>
                  <a:lnTo>
                    <a:pt x="6" y="117"/>
                  </a:lnTo>
                  <a:lnTo>
                    <a:pt x="3" y="117"/>
                  </a:lnTo>
                  <a:lnTo>
                    <a:pt x="0" y="115"/>
                  </a:lnTo>
                  <a:lnTo>
                    <a:pt x="0" y="112"/>
                  </a:lnTo>
                  <a:lnTo>
                    <a:pt x="0" y="109"/>
                  </a:lnTo>
                  <a:lnTo>
                    <a:pt x="3" y="107"/>
                  </a:lnTo>
                  <a:lnTo>
                    <a:pt x="6" y="107"/>
                  </a:lnTo>
                  <a:lnTo>
                    <a:pt x="8" y="107"/>
                  </a:lnTo>
                  <a:lnTo>
                    <a:pt x="11" y="107"/>
                  </a:lnTo>
                  <a:lnTo>
                    <a:pt x="14" y="104"/>
                  </a:lnTo>
                  <a:lnTo>
                    <a:pt x="17" y="104"/>
                  </a:lnTo>
                  <a:lnTo>
                    <a:pt x="28" y="93"/>
                  </a:lnTo>
                  <a:lnTo>
                    <a:pt x="33" y="82"/>
                  </a:lnTo>
                  <a:lnTo>
                    <a:pt x="33" y="68"/>
                  </a:lnTo>
                  <a:lnTo>
                    <a:pt x="30" y="54"/>
                  </a:lnTo>
                  <a:lnTo>
                    <a:pt x="30" y="41"/>
                  </a:lnTo>
                  <a:lnTo>
                    <a:pt x="28" y="27"/>
                  </a:lnTo>
                  <a:lnTo>
                    <a:pt x="28" y="13"/>
                  </a:lnTo>
                  <a:lnTo>
                    <a:pt x="30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7" name="Freeform 33"/>
            <p:cNvSpPr>
              <a:spLocks/>
            </p:cNvSpPr>
            <p:nvPr/>
          </p:nvSpPr>
          <p:spPr bwMode="auto">
            <a:xfrm>
              <a:off x="2639" y="1379"/>
              <a:ext cx="11" cy="33"/>
            </a:xfrm>
            <a:custGeom>
              <a:avLst/>
              <a:gdLst>
                <a:gd name="T0" fmla="*/ 1 w 17"/>
                <a:gd name="T1" fmla="*/ 1 h 55"/>
                <a:gd name="T2" fmla="*/ 1 w 17"/>
                <a:gd name="T3" fmla="*/ 1 h 55"/>
                <a:gd name="T4" fmla="*/ 1 w 17"/>
                <a:gd name="T5" fmla="*/ 1 h 55"/>
                <a:gd name="T6" fmla="*/ 1 w 17"/>
                <a:gd name="T7" fmla="*/ 1 h 55"/>
                <a:gd name="T8" fmla="*/ 1 w 17"/>
                <a:gd name="T9" fmla="*/ 1 h 55"/>
                <a:gd name="T10" fmla="*/ 1 w 17"/>
                <a:gd name="T11" fmla="*/ 1 h 55"/>
                <a:gd name="T12" fmla="*/ 1 w 17"/>
                <a:gd name="T13" fmla="*/ 1 h 55"/>
                <a:gd name="T14" fmla="*/ 1 w 17"/>
                <a:gd name="T15" fmla="*/ 1 h 55"/>
                <a:gd name="T16" fmla="*/ 1 w 17"/>
                <a:gd name="T17" fmla="*/ 1 h 55"/>
                <a:gd name="T18" fmla="*/ 1 w 17"/>
                <a:gd name="T19" fmla="*/ 1 h 55"/>
                <a:gd name="T20" fmla="*/ 1 w 17"/>
                <a:gd name="T21" fmla="*/ 1 h 55"/>
                <a:gd name="T22" fmla="*/ 1 w 17"/>
                <a:gd name="T23" fmla="*/ 1 h 55"/>
                <a:gd name="T24" fmla="*/ 1 w 17"/>
                <a:gd name="T25" fmla="*/ 1 h 55"/>
                <a:gd name="T26" fmla="*/ 1 w 17"/>
                <a:gd name="T27" fmla="*/ 1 h 55"/>
                <a:gd name="T28" fmla="*/ 0 w 17"/>
                <a:gd name="T29" fmla="*/ 1 h 55"/>
                <a:gd name="T30" fmla="*/ 0 w 17"/>
                <a:gd name="T31" fmla="*/ 1 h 55"/>
                <a:gd name="T32" fmla="*/ 0 w 17"/>
                <a:gd name="T33" fmla="*/ 1 h 55"/>
                <a:gd name="T34" fmla="*/ 0 w 17"/>
                <a:gd name="T35" fmla="*/ 1 h 55"/>
                <a:gd name="T36" fmla="*/ 0 w 17"/>
                <a:gd name="T37" fmla="*/ 1 h 55"/>
                <a:gd name="T38" fmla="*/ 0 w 17"/>
                <a:gd name="T39" fmla="*/ 1 h 55"/>
                <a:gd name="T40" fmla="*/ 0 w 17"/>
                <a:gd name="T41" fmla="*/ 1 h 55"/>
                <a:gd name="T42" fmla="*/ 1 w 17"/>
                <a:gd name="T43" fmla="*/ 1 h 55"/>
                <a:gd name="T44" fmla="*/ 1 w 17"/>
                <a:gd name="T45" fmla="*/ 1 h 55"/>
                <a:gd name="T46" fmla="*/ 1 w 17"/>
                <a:gd name="T47" fmla="*/ 1 h 55"/>
                <a:gd name="T48" fmla="*/ 1 w 17"/>
                <a:gd name="T49" fmla="*/ 0 h 55"/>
                <a:gd name="T50" fmla="*/ 1 w 17"/>
                <a:gd name="T51" fmla="*/ 0 h 55"/>
                <a:gd name="T52" fmla="*/ 1 w 17"/>
                <a:gd name="T53" fmla="*/ 0 h 55"/>
                <a:gd name="T54" fmla="*/ 1 w 17"/>
                <a:gd name="T55" fmla="*/ 0 h 55"/>
                <a:gd name="T56" fmla="*/ 1 w 17"/>
                <a:gd name="T57" fmla="*/ 1 h 55"/>
                <a:gd name="T58" fmla="*/ 1 w 17"/>
                <a:gd name="T59" fmla="*/ 1 h 55"/>
                <a:gd name="T60" fmla="*/ 1 w 17"/>
                <a:gd name="T61" fmla="*/ 1 h 55"/>
                <a:gd name="T62" fmla="*/ 1 w 17"/>
                <a:gd name="T63" fmla="*/ 1 h 55"/>
                <a:gd name="T64" fmla="*/ 1 w 17"/>
                <a:gd name="T65" fmla="*/ 1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"/>
                <a:gd name="T100" fmla="*/ 0 h 55"/>
                <a:gd name="T101" fmla="*/ 17 w 17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" h="55">
                  <a:moveTo>
                    <a:pt x="17" y="6"/>
                  </a:moveTo>
                  <a:lnTo>
                    <a:pt x="11" y="11"/>
                  </a:lnTo>
                  <a:lnTo>
                    <a:pt x="11" y="17"/>
                  </a:lnTo>
                  <a:lnTo>
                    <a:pt x="11" y="25"/>
                  </a:lnTo>
                  <a:lnTo>
                    <a:pt x="11" y="31"/>
                  </a:lnTo>
                  <a:lnTo>
                    <a:pt x="11" y="36"/>
                  </a:lnTo>
                  <a:lnTo>
                    <a:pt x="14" y="44"/>
                  </a:lnTo>
                  <a:lnTo>
                    <a:pt x="14" y="50"/>
                  </a:lnTo>
                  <a:lnTo>
                    <a:pt x="11" y="55"/>
                  </a:lnTo>
                  <a:lnTo>
                    <a:pt x="9" y="52"/>
                  </a:lnTo>
                  <a:lnTo>
                    <a:pt x="6" y="50"/>
                  </a:lnTo>
                  <a:lnTo>
                    <a:pt x="3" y="47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6"/>
                  </a:lnTo>
                  <a:lnTo>
                    <a:pt x="6" y="3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7" y="3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8" name="Freeform 34"/>
            <p:cNvSpPr>
              <a:spLocks/>
            </p:cNvSpPr>
            <p:nvPr/>
          </p:nvSpPr>
          <p:spPr bwMode="auto">
            <a:xfrm>
              <a:off x="3328" y="1379"/>
              <a:ext cx="6" cy="13"/>
            </a:xfrm>
            <a:custGeom>
              <a:avLst/>
              <a:gdLst>
                <a:gd name="T0" fmla="*/ 1 w 11"/>
                <a:gd name="T1" fmla="*/ 1 h 22"/>
                <a:gd name="T2" fmla="*/ 1 w 11"/>
                <a:gd name="T3" fmla="*/ 1 h 22"/>
                <a:gd name="T4" fmla="*/ 1 w 11"/>
                <a:gd name="T5" fmla="*/ 1 h 22"/>
                <a:gd name="T6" fmla="*/ 1 w 11"/>
                <a:gd name="T7" fmla="*/ 1 h 22"/>
                <a:gd name="T8" fmla="*/ 1 w 11"/>
                <a:gd name="T9" fmla="*/ 1 h 22"/>
                <a:gd name="T10" fmla="*/ 1 w 11"/>
                <a:gd name="T11" fmla="*/ 1 h 22"/>
                <a:gd name="T12" fmla="*/ 1 w 11"/>
                <a:gd name="T13" fmla="*/ 1 h 22"/>
                <a:gd name="T14" fmla="*/ 1 w 11"/>
                <a:gd name="T15" fmla="*/ 1 h 22"/>
                <a:gd name="T16" fmla="*/ 1 w 11"/>
                <a:gd name="T17" fmla="*/ 1 h 22"/>
                <a:gd name="T18" fmla="*/ 1 w 11"/>
                <a:gd name="T19" fmla="*/ 1 h 22"/>
                <a:gd name="T20" fmla="*/ 0 w 11"/>
                <a:gd name="T21" fmla="*/ 0 h 22"/>
                <a:gd name="T22" fmla="*/ 1 w 11"/>
                <a:gd name="T23" fmla="*/ 1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"/>
                <a:gd name="T37" fmla="*/ 0 h 22"/>
                <a:gd name="T38" fmla="*/ 11 w 11"/>
                <a:gd name="T39" fmla="*/ 22 h 2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" h="22">
                  <a:moveTo>
                    <a:pt x="11" y="3"/>
                  </a:moveTo>
                  <a:lnTo>
                    <a:pt x="11" y="6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9" y="14"/>
                  </a:lnTo>
                  <a:lnTo>
                    <a:pt x="9" y="17"/>
                  </a:lnTo>
                  <a:lnTo>
                    <a:pt x="6" y="20"/>
                  </a:lnTo>
                  <a:lnTo>
                    <a:pt x="6" y="22"/>
                  </a:lnTo>
                  <a:lnTo>
                    <a:pt x="3" y="22"/>
                  </a:lnTo>
                  <a:lnTo>
                    <a:pt x="0" y="0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9" name="Freeform 35"/>
            <p:cNvSpPr>
              <a:spLocks/>
            </p:cNvSpPr>
            <p:nvPr/>
          </p:nvSpPr>
          <p:spPr bwMode="auto">
            <a:xfrm>
              <a:off x="2542" y="1381"/>
              <a:ext cx="9" cy="8"/>
            </a:xfrm>
            <a:custGeom>
              <a:avLst/>
              <a:gdLst>
                <a:gd name="T0" fmla="*/ 1 w 14"/>
                <a:gd name="T1" fmla="*/ 0 h 14"/>
                <a:gd name="T2" fmla="*/ 1 w 14"/>
                <a:gd name="T3" fmla="*/ 0 h 14"/>
                <a:gd name="T4" fmla="*/ 1 w 14"/>
                <a:gd name="T5" fmla="*/ 1 h 14"/>
                <a:gd name="T6" fmla="*/ 1 w 14"/>
                <a:gd name="T7" fmla="*/ 1 h 14"/>
                <a:gd name="T8" fmla="*/ 1 w 14"/>
                <a:gd name="T9" fmla="*/ 1 h 14"/>
                <a:gd name="T10" fmla="*/ 1 w 14"/>
                <a:gd name="T11" fmla="*/ 1 h 14"/>
                <a:gd name="T12" fmla="*/ 1 w 14"/>
                <a:gd name="T13" fmla="*/ 1 h 14"/>
                <a:gd name="T14" fmla="*/ 1 w 14"/>
                <a:gd name="T15" fmla="*/ 1 h 14"/>
                <a:gd name="T16" fmla="*/ 1 w 14"/>
                <a:gd name="T17" fmla="*/ 1 h 14"/>
                <a:gd name="T18" fmla="*/ 1 w 14"/>
                <a:gd name="T19" fmla="*/ 1 h 14"/>
                <a:gd name="T20" fmla="*/ 1 w 14"/>
                <a:gd name="T21" fmla="*/ 1 h 14"/>
                <a:gd name="T22" fmla="*/ 1 w 14"/>
                <a:gd name="T23" fmla="*/ 1 h 14"/>
                <a:gd name="T24" fmla="*/ 1 w 14"/>
                <a:gd name="T25" fmla="*/ 1 h 14"/>
                <a:gd name="T26" fmla="*/ 1 w 14"/>
                <a:gd name="T27" fmla="*/ 1 h 14"/>
                <a:gd name="T28" fmla="*/ 1 w 14"/>
                <a:gd name="T29" fmla="*/ 1 h 14"/>
                <a:gd name="T30" fmla="*/ 1 w 14"/>
                <a:gd name="T31" fmla="*/ 1 h 14"/>
                <a:gd name="T32" fmla="*/ 1 w 14"/>
                <a:gd name="T33" fmla="*/ 1 h 14"/>
                <a:gd name="T34" fmla="*/ 0 w 14"/>
                <a:gd name="T35" fmla="*/ 1 h 14"/>
                <a:gd name="T36" fmla="*/ 1 w 14"/>
                <a:gd name="T37" fmla="*/ 1 h 14"/>
                <a:gd name="T38" fmla="*/ 1 w 14"/>
                <a:gd name="T39" fmla="*/ 0 h 14"/>
                <a:gd name="T40" fmla="*/ 1 w 14"/>
                <a:gd name="T41" fmla="*/ 0 h 14"/>
                <a:gd name="T42" fmla="*/ 1 w 14"/>
                <a:gd name="T43" fmla="*/ 0 h 14"/>
                <a:gd name="T44" fmla="*/ 1 w 14"/>
                <a:gd name="T45" fmla="*/ 0 h 14"/>
                <a:gd name="T46" fmla="*/ 1 w 14"/>
                <a:gd name="T47" fmla="*/ 0 h 14"/>
                <a:gd name="T48" fmla="*/ 1 w 14"/>
                <a:gd name="T49" fmla="*/ 0 h 1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"/>
                <a:gd name="T76" fmla="*/ 0 h 14"/>
                <a:gd name="T77" fmla="*/ 14 w 14"/>
                <a:gd name="T78" fmla="*/ 14 h 1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" h="14">
                  <a:moveTo>
                    <a:pt x="11" y="0"/>
                  </a:move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3"/>
                  </a:lnTo>
                  <a:lnTo>
                    <a:pt x="3" y="0"/>
                  </a:lnTo>
                  <a:lnTo>
                    <a:pt x="6" y="0"/>
                  </a:lnTo>
                  <a:lnTo>
                    <a:pt x="9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0" name="Freeform 36"/>
            <p:cNvSpPr>
              <a:spLocks/>
            </p:cNvSpPr>
            <p:nvPr/>
          </p:nvSpPr>
          <p:spPr bwMode="auto">
            <a:xfrm>
              <a:off x="2137" y="1381"/>
              <a:ext cx="21" cy="32"/>
            </a:xfrm>
            <a:custGeom>
              <a:avLst/>
              <a:gdLst>
                <a:gd name="T0" fmla="*/ 1 w 35"/>
                <a:gd name="T1" fmla="*/ 1 h 55"/>
                <a:gd name="T2" fmla="*/ 1 w 35"/>
                <a:gd name="T3" fmla="*/ 1 h 55"/>
                <a:gd name="T4" fmla="*/ 1 w 35"/>
                <a:gd name="T5" fmla="*/ 1 h 55"/>
                <a:gd name="T6" fmla="*/ 1 w 35"/>
                <a:gd name="T7" fmla="*/ 1 h 55"/>
                <a:gd name="T8" fmla="*/ 1 w 35"/>
                <a:gd name="T9" fmla="*/ 1 h 55"/>
                <a:gd name="T10" fmla="*/ 1 w 35"/>
                <a:gd name="T11" fmla="*/ 1 h 55"/>
                <a:gd name="T12" fmla="*/ 1 w 35"/>
                <a:gd name="T13" fmla="*/ 1 h 55"/>
                <a:gd name="T14" fmla="*/ 1 w 35"/>
                <a:gd name="T15" fmla="*/ 1 h 55"/>
                <a:gd name="T16" fmla="*/ 1 w 35"/>
                <a:gd name="T17" fmla="*/ 1 h 55"/>
                <a:gd name="T18" fmla="*/ 1 w 35"/>
                <a:gd name="T19" fmla="*/ 1 h 55"/>
                <a:gd name="T20" fmla="*/ 1 w 35"/>
                <a:gd name="T21" fmla="*/ 1 h 55"/>
                <a:gd name="T22" fmla="*/ 1 w 35"/>
                <a:gd name="T23" fmla="*/ 1 h 55"/>
                <a:gd name="T24" fmla="*/ 1 w 35"/>
                <a:gd name="T25" fmla="*/ 1 h 55"/>
                <a:gd name="T26" fmla="*/ 1 w 35"/>
                <a:gd name="T27" fmla="*/ 1 h 55"/>
                <a:gd name="T28" fmla="*/ 1 w 35"/>
                <a:gd name="T29" fmla="*/ 1 h 55"/>
                <a:gd name="T30" fmla="*/ 0 w 35"/>
                <a:gd name="T31" fmla="*/ 1 h 55"/>
                <a:gd name="T32" fmla="*/ 0 w 35"/>
                <a:gd name="T33" fmla="*/ 1 h 55"/>
                <a:gd name="T34" fmla="*/ 0 w 35"/>
                <a:gd name="T35" fmla="*/ 1 h 55"/>
                <a:gd name="T36" fmla="*/ 0 w 35"/>
                <a:gd name="T37" fmla="*/ 1 h 55"/>
                <a:gd name="T38" fmla="*/ 0 w 35"/>
                <a:gd name="T39" fmla="*/ 1 h 55"/>
                <a:gd name="T40" fmla="*/ 1 w 35"/>
                <a:gd name="T41" fmla="*/ 1 h 55"/>
                <a:gd name="T42" fmla="*/ 1 w 35"/>
                <a:gd name="T43" fmla="*/ 1 h 55"/>
                <a:gd name="T44" fmla="*/ 1 w 35"/>
                <a:gd name="T45" fmla="*/ 1 h 55"/>
                <a:gd name="T46" fmla="*/ 1 w 35"/>
                <a:gd name="T47" fmla="*/ 1 h 55"/>
                <a:gd name="T48" fmla="*/ 1 w 35"/>
                <a:gd name="T49" fmla="*/ 0 h 55"/>
                <a:gd name="T50" fmla="*/ 1 w 35"/>
                <a:gd name="T51" fmla="*/ 0 h 55"/>
                <a:gd name="T52" fmla="*/ 1 w 35"/>
                <a:gd name="T53" fmla="*/ 0 h 55"/>
                <a:gd name="T54" fmla="*/ 1 w 35"/>
                <a:gd name="T55" fmla="*/ 0 h 55"/>
                <a:gd name="T56" fmla="*/ 1 w 35"/>
                <a:gd name="T57" fmla="*/ 1 h 55"/>
                <a:gd name="T58" fmla="*/ 1 w 35"/>
                <a:gd name="T59" fmla="*/ 1 h 55"/>
                <a:gd name="T60" fmla="*/ 1 w 35"/>
                <a:gd name="T61" fmla="*/ 1 h 55"/>
                <a:gd name="T62" fmla="*/ 1 w 35"/>
                <a:gd name="T63" fmla="*/ 1 h 55"/>
                <a:gd name="T64" fmla="*/ 1 w 35"/>
                <a:gd name="T65" fmla="*/ 1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55"/>
                <a:gd name="T101" fmla="*/ 35 w 35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55">
                  <a:moveTo>
                    <a:pt x="35" y="14"/>
                  </a:moveTo>
                  <a:lnTo>
                    <a:pt x="35" y="19"/>
                  </a:lnTo>
                  <a:lnTo>
                    <a:pt x="35" y="25"/>
                  </a:lnTo>
                  <a:lnTo>
                    <a:pt x="35" y="33"/>
                  </a:lnTo>
                  <a:lnTo>
                    <a:pt x="32" y="38"/>
                  </a:lnTo>
                  <a:lnTo>
                    <a:pt x="32" y="44"/>
                  </a:lnTo>
                  <a:lnTo>
                    <a:pt x="30" y="47"/>
                  </a:lnTo>
                  <a:lnTo>
                    <a:pt x="24" y="52"/>
                  </a:lnTo>
                  <a:lnTo>
                    <a:pt x="19" y="55"/>
                  </a:lnTo>
                  <a:lnTo>
                    <a:pt x="16" y="55"/>
                  </a:lnTo>
                  <a:lnTo>
                    <a:pt x="13" y="55"/>
                  </a:lnTo>
                  <a:lnTo>
                    <a:pt x="11" y="55"/>
                  </a:lnTo>
                  <a:lnTo>
                    <a:pt x="8" y="52"/>
                  </a:lnTo>
                  <a:lnTo>
                    <a:pt x="5" y="49"/>
                  </a:lnTo>
                  <a:lnTo>
                    <a:pt x="2" y="47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5" y="11"/>
                  </a:lnTo>
                  <a:lnTo>
                    <a:pt x="8" y="8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0" y="3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5" y="11"/>
                  </a:lnTo>
                  <a:lnTo>
                    <a:pt x="35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1" name="Freeform 37"/>
            <p:cNvSpPr>
              <a:spLocks/>
            </p:cNvSpPr>
            <p:nvPr/>
          </p:nvSpPr>
          <p:spPr bwMode="auto">
            <a:xfrm>
              <a:off x="2923" y="1381"/>
              <a:ext cx="7" cy="10"/>
            </a:xfrm>
            <a:custGeom>
              <a:avLst/>
              <a:gdLst>
                <a:gd name="T0" fmla="*/ 1 w 11"/>
                <a:gd name="T1" fmla="*/ 0 h 17"/>
                <a:gd name="T2" fmla="*/ 1 w 11"/>
                <a:gd name="T3" fmla="*/ 1 h 17"/>
                <a:gd name="T4" fmla="*/ 1 w 11"/>
                <a:gd name="T5" fmla="*/ 1 h 17"/>
                <a:gd name="T6" fmla="*/ 1 w 11"/>
                <a:gd name="T7" fmla="*/ 1 h 17"/>
                <a:gd name="T8" fmla="*/ 1 w 11"/>
                <a:gd name="T9" fmla="*/ 1 h 17"/>
                <a:gd name="T10" fmla="*/ 1 w 11"/>
                <a:gd name="T11" fmla="*/ 1 h 17"/>
                <a:gd name="T12" fmla="*/ 1 w 11"/>
                <a:gd name="T13" fmla="*/ 1 h 17"/>
                <a:gd name="T14" fmla="*/ 1 w 11"/>
                <a:gd name="T15" fmla="*/ 1 h 17"/>
                <a:gd name="T16" fmla="*/ 1 w 11"/>
                <a:gd name="T17" fmla="*/ 1 h 17"/>
                <a:gd name="T18" fmla="*/ 0 w 11"/>
                <a:gd name="T19" fmla="*/ 1 h 17"/>
                <a:gd name="T20" fmla="*/ 0 w 11"/>
                <a:gd name="T21" fmla="*/ 0 h 17"/>
                <a:gd name="T22" fmla="*/ 1 w 11"/>
                <a:gd name="T23" fmla="*/ 0 h 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"/>
                <a:gd name="T37" fmla="*/ 0 h 17"/>
                <a:gd name="T38" fmla="*/ 11 w 11"/>
                <a:gd name="T39" fmla="*/ 17 h 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" h="17">
                  <a:moveTo>
                    <a:pt x="11" y="0"/>
                  </a:moveTo>
                  <a:lnTo>
                    <a:pt x="11" y="3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2" name="Freeform 38"/>
            <p:cNvSpPr>
              <a:spLocks/>
            </p:cNvSpPr>
            <p:nvPr/>
          </p:nvSpPr>
          <p:spPr bwMode="auto">
            <a:xfrm>
              <a:off x="2225" y="1383"/>
              <a:ext cx="22" cy="33"/>
            </a:xfrm>
            <a:custGeom>
              <a:avLst/>
              <a:gdLst>
                <a:gd name="T0" fmla="*/ 1 w 35"/>
                <a:gd name="T1" fmla="*/ 1 h 57"/>
                <a:gd name="T2" fmla="*/ 1 w 35"/>
                <a:gd name="T3" fmla="*/ 1 h 57"/>
                <a:gd name="T4" fmla="*/ 1 w 35"/>
                <a:gd name="T5" fmla="*/ 1 h 57"/>
                <a:gd name="T6" fmla="*/ 1 w 35"/>
                <a:gd name="T7" fmla="*/ 1 h 57"/>
                <a:gd name="T8" fmla="*/ 1 w 35"/>
                <a:gd name="T9" fmla="*/ 1 h 57"/>
                <a:gd name="T10" fmla="*/ 1 w 35"/>
                <a:gd name="T11" fmla="*/ 1 h 57"/>
                <a:gd name="T12" fmla="*/ 1 w 35"/>
                <a:gd name="T13" fmla="*/ 1 h 57"/>
                <a:gd name="T14" fmla="*/ 1 w 35"/>
                <a:gd name="T15" fmla="*/ 1 h 57"/>
                <a:gd name="T16" fmla="*/ 1 w 35"/>
                <a:gd name="T17" fmla="*/ 1 h 57"/>
                <a:gd name="T18" fmla="*/ 1 w 35"/>
                <a:gd name="T19" fmla="*/ 1 h 57"/>
                <a:gd name="T20" fmla="*/ 1 w 35"/>
                <a:gd name="T21" fmla="*/ 1 h 57"/>
                <a:gd name="T22" fmla="*/ 1 w 35"/>
                <a:gd name="T23" fmla="*/ 1 h 57"/>
                <a:gd name="T24" fmla="*/ 1 w 35"/>
                <a:gd name="T25" fmla="*/ 1 h 57"/>
                <a:gd name="T26" fmla="*/ 1 w 35"/>
                <a:gd name="T27" fmla="*/ 1 h 57"/>
                <a:gd name="T28" fmla="*/ 1 w 35"/>
                <a:gd name="T29" fmla="*/ 1 h 57"/>
                <a:gd name="T30" fmla="*/ 1 w 35"/>
                <a:gd name="T31" fmla="*/ 1 h 57"/>
                <a:gd name="T32" fmla="*/ 1 w 35"/>
                <a:gd name="T33" fmla="*/ 1 h 57"/>
                <a:gd name="T34" fmla="*/ 0 w 35"/>
                <a:gd name="T35" fmla="*/ 1 h 57"/>
                <a:gd name="T36" fmla="*/ 0 w 35"/>
                <a:gd name="T37" fmla="*/ 1 h 57"/>
                <a:gd name="T38" fmla="*/ 0 w 35"/>
                <a:gd name="T39" fmla="*/ 1 h 57"/>
                <a:gd name="T40" fmla="*/ 1 w 35"/>
                <a:gd name="T41" fmla="*/ 1 h 57"/>
                <a:gd name="T42" fmla="*/ 1 w 35"/>
                <a:gd name="T43" fmla="*/ 1 h 57"/>
                <a:gd name="T44" fmla="*/ 1 w 35"/>
                <a:gd name="T45" fmla="*/ 1 h 57"/>
                <a:gd name="T46" fmla="*/ 1 w 35"/>
                <a:gd name="T47" fmla="*/ 1 h 57"/>
                <a:gd name="T48" fmla="*/ 1 w 35"/>
                <a:gd name="T49" fmla="*/ 1 h 57"/>
                <a:gd name="T50" fmla="*/ 1 w 35"/>
                <a:gd name="T51" fmla="*/ 0 h 57"/>
                <a:gd name="T52" fmla="*/ 1 w 35"/>
                <a:gd name="T53" fmla="*/ 0 h 57"/>
                <a:gd name="T54" fmla="*/ 1 w 35"/>
                <a:gd name="T55" fmla="*/ 0 h 57"/>
                <a:gd name="T56" fmla="*/ 1 w 35"/>
                <a:gd name="T57" fmla="*/ 0 h 57"/>
                <a:gd name="T58" fmla="*/ 1 w 35"/>
                <a:gd name="T59" fmla="*/ 1 h 57"/>
                <a:gd name="T60" fmla="*/ 1 w 35"/>
                <a:gd name="T61" fmla="*/ 1 h 57"/>
                <a:gd name="T62" fmla="*/ 1 w 35"/>
                <a:gd name="T63" fmla="*/ 1 h 57"/>
                <a:gd name="T64" fmla="*/ 1 w 35"/>
                <a:gd name="T65" fmla="*/ 1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57"/>
                <a:gd name="T101" fmla="*/ 35 w 35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57">
                  <a:moveTo>
                    <a:pt x="35" y="11"/>
                  </a:moveTo>
                  <a:lnTo>
                    <a:pt x="35" y="16"/>
                  </a:lnTo>
                  <a:lnTo>
                    <a:pt x="35" y="22"/>
                  </a:lnTo>
                  <a:lnTo>
                    <a:pt x="35" y="30"/>
                  </a:lnTo>
                  <a:lnTo>
                    <a:pt x="33" y="35"/>
                  </a:lnTo>
                  <a:lnTo>
                    <a:pt x="33" y="44"/>
                  </a:lnTo>
                  <a:lnTo>
                    <a:pt x="27" y="49"/>
                  </a:lnTo>
                  <a:lnTo>
                    <a:pt x="24" y="52"/>
                  </a:lnTo>
                  <a:lnTo>
                    <a:pt x="19" y="57"/>
                  </a:lnTo>
                  <a:lnTo>
                    <a:pt x="16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8" y="52"/>
                  </a:lnTo>
                  <a:lnTo>
                    <a:pt x="5" y="52"/>
                  </a:lnTo>
                  <a:lnTo>
                    <a:pt x="3" y="49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5" y="11"/>
                  </a:lnTo>
                  <a:lnTo>
                    <a:pt x="11" y="5"/>
                  </a:lnTo>
                  <a:lnTo>
                    <a:pt x="14" y="3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0" y="3"/>
                  </a:lnTo>
                  <a:lnTo>
                    <a:pt x="33" y="3"/>
                  </a:lnTo>
                  <a:lnTo>
                    <a:pt x="35" y="5"/>
                  </a:lnTo>
                  <a:lnTo>
                    <a:pt x="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3" name="Freeform 39"/>
            <p:cNvSpPr>
              <a:spLocks/>
            </p:cNvSpPr>
            <p:nvPr/>
          </p:nvSpPr>
          <p:spPr bwMode="auto">
            <a:xfrm>
              <a:off x="2999" y="1385"/>
              <a:ext cx="5" cy="14"/>
            </a:xfrm>
            <a:custGeom>
              <a:avLst/>
              <a:gdLst>
                <a:gd name="T0" fmla="*/ 0 w 8"/>
                <a:gd name="T1" fmla="*/ 1 h 24"/>
                <a:gd name="T2" fmla="*/ 1 w 8"/>
                <a:gd name="T3" fmla="*/ 0 h 24"/>
                <a:gd name="T4" fmla="*/ 1 w 8"/>
                <a:gd name="T5" fmla="*/ 1 h 24"/>
                <a:gd name="T6" fmla="*/ 0 w 8"/>
                <a:gd name="T7" fmla="*/ 1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24"/>
                <a:gd name="T14" fmla="*/ 8 w 8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24">
                  <a:moveTo>
                    <a:pt x="0" y="24"/>
                  </a:moveTo>
                  <a:lnTo>
                    <a:pt x="8" y="0"/>
                  </a:lnTo>
                  <a:lnTo>
                    <a:pt x="5" y="1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4" name="Freeform 40"/>
            <p:cNvSpPr>
              <a:spLocks/>
            </p:cNvSpPr>
            <p:nvPr/>
          </p:nvSpPr>
          <p:spPr bwMode="auto">
            <a:xfrm>
              <a:off x="3390" y="1385"/>
              <a:ext cx="13" cy="37"/>
            </a:xfrm>
            <a:custGeom>
              <a:avLst/>
              <a:gdLst>
                <a:gd name="T0" fmla="*/ 1 w 22"/>
                <a:gd name="T1" fmla="*/ 1 h 63"/>
                <a:gd name="T2" fmla="*/ 1 w 22"/>
                <a:gd name="T3" fmla="*/ 1 h 63"/>
                <a:gd name="T4" fmla="*/ 1 w 22"/>
                <a:gd name="T5" fmla="*/ 1 h 63"/>
                <a:gd name="T6" fmla="*/ 1 w 22"/>
                <a:gd name="T7" fmla="*/ 1 h 63"/>
                <a:gd name="T8" fmla="*/ 1 w 22"/>
                <a:gd name="T9" fmla="*/ 1 h 63"/>
                <a:gd name="T10" fmla="*/ 1 w 22"/>
                <a:gd name="T11" fmla="*/ 1 h 63"/>
                <a:gd name="T12" fmla="*/ 1 w 22"/>
                <a:gd name="T13" fmla="*/ 1 h 63"/>
                <a:gd name="T14" fmla="*/ 1 w 22"/>
                <a:gd name="T15" fmla="*/ 1 h 63"/>
                <a:gd name="T16" fmla="*/ 1 w 22"/>
                <a:gd name="T17" fmla="*/ 1 h 63"/>
                <a:gd name="T18" fmla="*/ 1 w 22"/>
                <a:gd name="T19" fmla="*/ 1 h 63"/>
                <a:gd name="T20" fmla="*/ 1 w 22"/>
                <a:gd name="T21" fmla="*/ 1 h 63"/>
                <a:gd name="T22" fmla="*/ 1 w 22"/>
                <a:gd name="T23" fmla="*/ 1 h 63"/>
                <a:gd name="T24" fmla="*/ 1 w 22"/>
                <a:gd name="T25" fmla="*/ 1 h 63"/>
                <a:gd name="T26" fmla="*/ 1 w 22"/>
                <a:gd name="T27" fmla="*/ 1 h 63"/>
                <a:gd name="T28" fmla="*/ 0 w 22"/>
                <a:gd name="T29" fmla="*/ 1 h 63"/>
                <a:gd name="T30" fmla="*/ 0 w 22"/>
                <a:gd name="T31" fmla="*/ 1 h 63"/>
                <a:gd name="T32" fmla="*/ 0 w 22"/>
                <a:gd name="T33" fmla="*/ 1 h 63"/>
                <a:gd name="T34" fmla="*/ 0 w 22"/>
                <a:gd name="T35" fmla="*/ 1 h 63"/>
                <a:gd name="T36" fmla="*/ 0 w 22"/>
                <a:gd name="T37" fmla="*/ 1 h 63"/>
                <a:gd name="T38" fmla="*/ 1 w 22"/>
                <a:gd name="T39" fmla="*/ 1 h 63"/>
                <a:gd name="T40" fmla="*/ 1 w 22"/>
                <a:gd name="T41" fmla="*/ 1 h 63"/>
                <a:gd name="T42" fmla="*/ 1 w 22"/>
                <a:gd name="T43" fmla="*/ 1 h 63"/>
                <a:gd name="T44" fmla="*/ 1 w 22"/>
                <a:gd name="T45" fmla="*/ 1 h 63"/>
                <a:gd name="T46" fmla="*/ 1 w 22"/>
                <a:gd name="T47" fmla="*/ 1 h 63"/>
                <a:gd name="T48" fmla="*/ 1 w 22"/>
                <a:gd name="T49" fmla="*/ 0 h 63"/>
                <a:gd name="T50" fmla="*/ 1 w 22"/>
                <a:gd name="T51" fmla="*/ 1 h 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63"/>
                <a:gd name="T80" fmla="*/ 22 w 22"/>
                <a:gd name="T81" fmla="*/ 63 h 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63">
                  <a:moveTo>
                    <a:pt x="22" y="2"/>
                  </a:moveTo>
                  <a:lnTo>
                    <a:pt x="19" y="11"/>
                  </a:lnTo>
                  <a:lnTo>
                    <a:pt x="16" y="16"/>
                  </a:lnTo>
                  <a:lnTo>
                    <a:pt x="13" y="24"/>
                  </a:lnTo>
                  <a:lnTo>
                    <a:pt x="13" y="30"/>
                  </a:lnTo>
                  <a:lnTo>
                    <a:pt x="11" y="38"/>
                  </a:lnTo>
                  <a:lnTo>
                    <a:pt x="11" y="46"/>
                  </a:lnTo>
                  <a:lnTo>
                    <a:pt x="11" y="54"/>
                  </a:lnTo>
                  <a:lnTo>
                    <a:pt x="11" y="63"/>
                  </a:lnTo>
                  <a:lnTo>
                    <a:pt x="8" y="63"/>
                  </a:lnTo>
                  <a:lnTo>
                    <a:pt x="5" y="63"/>
                  </a:lnTo>
                  <a:lnTo>
                    <a:pt x="2" y="60"/>
                  </a:lnTo>
                  <a:lnTo>
                    <a:pt x="2" y="57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30"/>
                  </a:lnTo>
                  <a:lnTo>
                    <a:pt x="2" y="22"/>
                  </a:lnTo>
                  <a:lnTo>
                    <a:pt x="5" y="16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9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5" name="Freeform 41"/>
            <p:cNvSpPr>
              <a:spLocks/>
            </p:cNvSpPr>
            <p:nvPr/>
          </p:nvSpPr>
          <p:spPr bwMode="auto">
            <a:xfrm>
              <a:off x="2948" y="1429"/>
              <a:ext cx="22" cy="25"/>
            </a:xfrm>
            <a:custGeom>
              <a:avLst/>
              <a:gdLst>
                <a:gd name="T0" fmla="*/ 1 w 36"/>
                <a:gd name="T1" fmla="*/ 1 h 41"/>
                <a:gd name="T2" fmla="*/ 1 w 36"/>
                <a:gd name="T3" fmla="*/ 1 h 41"/>
                <a:gd name="T4" fmla="*/ 1 w 36"/>
                <a:gd name="T5" fmla="*/ 1 h 41"/>
                <a:gd name="T6" fmla="*/ 1 w 36"/>
                <a:gd name="T7" fmla="*/ 1 h 41"/>
                <a:gd name="T8" fmla="*/ 1 w 36"/>
                <a:gd name="T9" fmla="*/ 1 h 41"/>
                <a:gd name="T10" fmla="*/ 1 w 36"/>
                <a:gd name="T11" fmla="*/ 1 h 41"/>
                <a:gd name="T12" fmla="*/ 1 w 36"/>
                <a:gd name="T13" fmla="*/ 1 h 41"/>
                <a:gd name="T14" fmla="*/ 1 w 36"/>
                <a:gd name="T15" fmla="*/ 1 h 41"/>
                <a:gd name="T16" fmla="*/ 1 w 36"/>
                <a:gd name="T17" fmla="*/ 1 h 41"/>
                <a:gd name="T18" fmla="*/ 1 w 36"/>
                <a:gd name="T19" fmla="*/ 1 h 41"/>
                <a:gd name="T20" fmla="*/ 1 w 36"/>
                <a:gd name="T21" fmla="*/ 1 h 41"/>
                <a:gd name="T22" fmla="*/ 1 w 36"/>
                <a:gd name="T23" fmla="*/ 1 h 41"/>
                <a:gd name="T24" fmla="*/ 1 w 36"/>
                <a:gd name="T25" fmla="*/ 1 h 41"/>
                <a:gd name="T26" fmla="*/ 1 w 36"/>
                <a:gd name="T27" fmla="*/ 1 h 41"/>
                <a:gd name="T28" fmla="*/ 1 w 36"/>
                <a:gd name="T29" fmla="*/ 1 h 41"/>
                <a:gd name="T30" fmla="*/ 0 w 36"/>
                <a:gd name="T31" fmla="*/ 1 h 41"/>
                <a:gd name="T32" fmla="*/ 0 w 36"/>
                <a:gd name="T33" fmla="*/ 1 h 41"/>
                <a:gd name="T34" fmla="*/ 0 w 36"/>
                <a:gd name="T35" fmla="*/ 1 h 41"/>
                <a:gd name="T36" fmla="*/ 1 w 36"/>
                <a:gd name="T37" fmla="*/ 1 h 41"/>
                <a:gd name="T38" fmla="*/ 1 w 36"/>
                <a:gd name="T39" fmla="*/ 1 h 41"/>
                <a:gd name="T40" fmla="*/ 1 w 36"/>
                <a:gd name="T41" fmla="*/ 1 h 41"/>
                <a:gd name="T42" fmla="*/ 1 w 36"/>
                <a:gd name="T43" fmla="*/ 1 h 41"/>
                <a:gd name="T44" fmla="*/ 1 w 36"/>
                <a:gd name="T45" fmla="*/ 1 h 41"/>
                <a:gd name="T46" fmla="*/ 1 w 36"/>
                <a:gd name="T47" fmla="*/ 1 h 41"/>
                <a:gd name="T48" fmla="*/ 1 w 36"/>
                <a:gd name="T49" fmla="*/ 1 h 41"/>
                <a:gd name="T50" fmla="*/ 1 w 36"/>
                <a:gd name="T51" fmla="*/ 0 h 41"/>
                <a:gd name="T52" fmla="*/ 1 w 36"/>
                <a:gd name="T53" fmla="*/ 0 h 41"/>
                <a:gd name="T54" fmla="*/ 1 w 36"/>
                <a:gd name="T55" fmla="*/ 0 h 41"/>
                <a:gd name="T56" fmla="*/ 1 w 36"/>
                <a:gd name="T57" fmla="*/ 1 h 41"/>
                <a:gd name="T58" fmla="*/ 1 w 36"/>
                <a:gd name="T59" fmla="*/ 1 h 41"/>
                <a:gd name="T60" fmla="*/ 1 w 36"/>
                <a:gd name="T61" fmla="*/ 1 h 41"/>
                <a:gd name="T62" fmla="*/ 1 w 36"/>
                <a:gd name="T63" fmla="*/ 1 h 41"/>
                <a:gd name="T64" fmla="*/ 1 w 36"/>
                <a:gd name="T65" fmla="*/ 1 h 41"/>
                <a:gd name="T66" fmla="*/ 1 w 36"/>
                <a:gd name="T67" fmla="*/ 1 h 4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"/>
                <a:gd name="T103" fmla="*/ 0 h 41"/>
                <a:gd name="T104" fmla="*/ 36 w 36"/>
                <a:gd name="T105" fmla="*/ 41 h 4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" h="41">
                  <a:moveTo>
                    <a:pt x="36" y="17"/>
                  </a:moveTo>
                  <a:lnTo>
                    <a:pt x="36" y="22"/>
                  </a:lnTo>
                  <a:lnTo>
                    <a:pt x="36" y="25"/>
                  </a:lnTo>
                  <a:lnTo>
                    <a:pt x="33" y="28"/>
                  </a:lnTo>
                  <a:lnTo>
                    <a:pt x="30" y="30"/>
                  </a:lnTo>
                  <a:lnTo>
                    <a:pt x="28" y="33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7" y="41"/>
                  </a:lnTo>
                  <a:lnTo>
                    <a:pt x="14" y="41"/>
                  </a:lnTo>
                  <a:lnTo>
                    <a:pt x="11" y="41"/>
                  </a:lnTo>
                  <a:lnTo>
                    <a:pt x="9" y="41"/>
                  </a:lnTo>
                  <a:lnTo>
                    <a:pt x="6" y="41"/>
                  </a:lnTo>
                  <a:lnTo>
                    <a:pt x="3" y="41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3" y="30"/>
                  </a:lnTo>
                  <a:lnTo>
                    <a:pt x="6" y="28"/>
                  </a:lnTo>
                  <a:lnTo>
                    <a:pt x="11" y="28"/>
                  </a:lnTo>
                  <a:lnTo>
                    <a:pt x="14" y="28"/>
                  </a:lnTo>
                  <a:lnTo>
                    <a:pt x="20" y="25"/>
                  </a:lnTo>
                  <a:lnTo>
                    <a:pt x="22" y="22"/>
                  </a:lnTo>
                  <a:lnTo>
                    <a:pt x="25" y="19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6" y="9"/>
                  </a:lnTo>
                  <a:lnTo>
                    <a:pt x="36" y="11"/>
                  </a:lnTo>
                  <a:lnTo>
                    <a:pt x="36" y="14"/>
                  </a:lnTo>
                  <a:lnTo>
                    <a:pt x="36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6" name="Freeform 42"/>
            <p:cNvSpPr>
              <a:spLocks/>
            </p:cNvSpPr>
            <p:nvPr/>
          </p:nvSpPr>
          <p:spPr bwMode="auto">
            <a:xfrm>
              <a:off x="2494" y="1431"/>
              <a:ext cx="35" cy="26"/>
            </a:xfrm>
            <a:custGeom>
              <a:avLst/>
              <a:gdLst>
                <a:gd name="T0" fmla="*/ 1 w 58"/>
                <a:gd name="T1" fmla="*/ 1 h 44"/>
                <a:gd name="T2" fmla="*/ 1 w 58"/>
                <a:gd name="T3" fmla="*/ 1 h 44"/>
                <a:gd name="T4" fmla="*/ 1 w 58"/>
                <a:gd name="T5" fmla="*/ 1 h 44"/>
                <a:gd name="T6" fmla="*/ 1 w 58"/>
                <a:gd name="T7" fmla="*/ 1 h 44"/>
                <a:gd name="T8" fmla="*/ 1 w 58"/>
                <a:gd name="T9" fmla="*/ 1 h 44"/>
                <a:gd name="T10" fmla="*/ 1 w 58"/>
                <a:gd name="T11" fmla="*/ 1 h 44"/>
                <a:gd name="T12" fmla="*/ 1 w 58"/>
                <a:gd name="T13" fmla="*/ 1 h 44"/>
                <a:gd name="T14" fmla="*/ 1 w 58"/>
                <a:gd name="T15" fmla="*/ 1 h 44"/>
                <a:gd name="T16" fmla="*/ 1 w 58"/>
                <a:gd name="T17" fmla="*/ 1 h 44"/>
                <a:gd name="T18" fmla="*/ 1 w 58"/>
                <a:gd name="T19" fmla="*/ 1 h 44"/>
                <a:gd name="T20" fmla="*/ 1 w 58"/>
                <a:gd name="T21" fmla="*/ 1 h 44"/>
                <a:gd name="T22" fmla="*/ 1 w 58"/>
                <a:gd name="T23" fmla="*/ 1 h 44"/>
                <a:gd name="T24" fmla="*/ 1 w 58"/>
                <a:gd name="T25" fmla="*/ 1 h 44"/>
                <a:gd name="T26" fmla="*/ 1 w 58"/>
                <a:gd name="T27" fmla="*/ 1 h 44"/>
                <a:gd name="T28" fmla="*/ 1 w 58"/>
                <a:gd name="T29" fmla="*/ 1 h 44"/>
                <a:gd name="T30" fmla="*/ 1 w 58"/>
                <a:gd name="T31" fmla="*/ 1 h 44"/>
                <a:gd name="T32" fmla="*/ 1 w 58"/>
                <a:gd name="T33" fmla="*/ 1 h 44"/>
                <a:gd name="T34" fmla="*/ 1 w 58"/>
                <a:gd name="T35" fmla="*/ 1 h 44"/>
                <a:gd name="T36" fmla="*/ 1 w 58"/>
                <a:gd name="T37" fmla="*/ 1 h 44"/>
                <a:gd name="T38" fmla="*/ 1 w 58"/>
                <a:gd name="T39" fmla="*/ 1 h 44"/>
                <a:gd name="T40" fmla="*/ 1 w 58"/>
                <a:gd name="T41" fmla="*/ 1 h 44"/>
                <a:gd name="T42" fmla="*/ 1 w 58"/>
                <a:gd name="T43" fmla="*/ 1 h 44"/>
                <a:gd name="T44" fmla="*/ 1 w 58"/>
                <a:gd name="T45" fmla="*/ 1 h 44"/>
                <a:gd name="T46" fmla="*/ 1 w 58"/>
                <a:gd name="T47" fmla="*/ 1 h 44"/>
                <a:gd name="T48" fmla="*/ 0 w 58"/>
                <a:gd name="T49" fmla="*/ 1 h 44"/>
                <a:gd name="T50" fmla="*/ 0 w 58"/>
                <a:gd name="T51" fmla="*/ 1 h 44"/>
                <a:gd name="T52" fmla="*/ 0 w 58"/>
                <a:gd name="T53" fmla="*/ 1 h 44"/>
                <a:gd name="T54" fmla="*/ 0 w 58"/>
                <a:gd name="T55" fmla="*/ 1 h 44"/>
                <a:gd name="T56" fmla="*/ 0 w 58"/>
                <a:gd name="T57" fmla="*/ 1 h 44"/>
                <a:gd name="T58" fmla="*/ 0 w 58"/>
                <a:gd name="T59" fmla="*/ 1 h 44"/>
                <a:gd name="T60" fmla="*/ 1 w 58"/>
                <a:gd name="T61" fmla="*/ 1 h 44"/>
                <a:gd name="T62" fmla="*/ 1 w 58"/>
                <a:gd name="T63" fmla="*/ 1 h 44"/>
                <a:gd name="T64" fmla="*/ 1 w 58"/>
                <a:gd name="T65" fmla="*/ 0 h 44"/>
                <a:gd name="T66" fmla="*/ 1 w 58"/>
                <a:gd name="T67" fmla="*/ 0 h 44"/>
                <a:gd name="T68" fmla="*/ 1 w 58"/>
                <a:gd name="T69" fmla="*/ 1 h 44"/>
                <a:gd name="T70" fmla="*/ 1 w 58"/>
                <a:gd name="T71" fmla="*/ 1 h 44"/>
                <a:gd name="T72" fmla="*/ 1 w 58"/>
                <a:gd name="T73" fmla="*/ 1 h 44"/>
                <a:gd name="T74" fmla="*/ 1 w 58"/>
                <a:gd name="T75" fmla="*/ 1 h 44"/>
                <a:gd name="T76" fmla="*/ 1 w 58"/>
                <a:gd name="T77" fmla="*/ 1 h 44"/>
                <a:gd name="T78" fmla="*/ 1 w 58"/>
                <a:gd name="T79" fmla="*/ 1 h 44"/>
                <a:gd name="T80" fmla="*/ 1 w 58"/>
                <a:gd name="T81" fmla="*/ 1 h 4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8"/>
                <a:gd name="T124" fmla="*/ 0 h 44"/>
                <a:gd name="T125" fmla="*/ 58 w 58"/>
                <a:gd name="T126" fmla="*/ 44 h 4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8" h="44">
                  <a:moveTo>
                    <a:pt x="22" y="27"/>
                  </a:moveTo>
                  <a:lnTo>
                    <a:pt x="27" y="27"/>
                  </a:lnTo>
                  <a:lnTo>
                    <a:pt x="33" y="25"/>
                  </a:lnTo>
                  <a:lnTo>
                    <a:pt x="36" y="22"/>
                  </a:lnTo>
                  <a:lnTo>
                    <a:pt x="41" y="16"/>
                  </a:lnTo>
                  <a:lnTo>
                    <a:pt x="44" y="14"/>
                  </a:lnTo>
                  <a:lnTo>
                    <a:pt x="49" y="11"/>
                  </a:lnTo>
                  <a:lnTo>
                    <a:pt x="52" y="11"/>
                  </a:lnTo>
                  <a:lnTo>
                    <a:pt x="58" y="19"/>
                  </a:lnTo>
                  <a:lnTo>
                    <a:pt x="55" y="22"/>
                  </a:lnTo>
                  <a:lnTo>
                    <a:pt x="52" y="27"/>
                  </a:lnTo>
                  <a:lnTo>
                    <a:pt x="49" y="30"/>
                  </a:lnTo>
                  <a:lnTo>
                    <a:pt x="47" y="33"/>
                  </a:lnTo>
                  <a:lnTo>
                    <a:pt x="41" y="36"/>
                  </a:lnTo>
                  <a:lnTo>
                    <a:pt x="38" y="38"/>
                  </a:lnTo>
                  <a:lnTo>
                    <a:pt x="33" y="41"/>
                  </a:lnTo>
                  <a:lnTo>
                    <a:pt x="27" y="44"/>
                  </a:lnTo>
                  <a:lnTo>
                    <a:pt x="25" y="44"/>
                  </a:lnTo>
                  <a:lnTo>
                    <a:pt x="19" y="44"/>
                  </a:lnTo>
                  <a:lnTo>
                    <a:pt x="16" y="44"/>
                  </a:lnTo>
                  <a:lnTo>
                    <a:pt x="11" y="41"/>
                  </a:lnTo>
                  <a:lnTo>
                    <a:pt x="8" y="38"/>
                  </a:lnTo>
                  <a:lnTo>
                    <a:pt x="5" y="36"/>
                  </a:lnTo>
                  <a:lnTo>
                    <a:pt x="3" y="33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8"/>
                  </a:lnTo>
                  <a:lnTo>
                    <a:pt x="3" y="6"/>
                  </a:lnTo>
                  <a:lnTo>
                    <a:pt x="3" y="3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4" y="8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4" y="22"/>
                  </a:lnTo>
                  <a:lnTo>
                    <a:pt x="16" y="25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Freeform 43"/>
            <p:cNvSpPr>
              <a:spLocks/>
            </p:cNvSpPr>
            <p:nvPr/>
          </p:nvSpPr>
          <p:spPr bwMode="auto">
            <a:xfrm>
              <a:off x="2189" y="1436"/>
              <a:ext cx="26" cy="42"/>
            </a:xfrm>
            <a:custGeom>
              <a:avLst/>
              <a:gdLst>
                <a:gd name="T0" fmla="*/ 1 w 43"/>
                <a:gd name="T1" fmla="*/ 1 h 71"/>
                <a:gd name="T2" fmla="*/ 1 w 43"/>
                <a:gd name="T3" fmla="*/ 1 h 71"/>
                <a:gd name="T4" fmla="*/ 1 w 43"/>
                <a:gd name="T5" fmla="*/ 1 h 71"/>
                <a:gd name="T6" fmla="*/ 1 w 43"/>
                <a:gd name="T7" fmla="*/ 1 h 71"/>
                <a:gd name="T8" fmla="*/ 1 w 43"/>
                <a:gd name="T9" fmla="*/ 1 h 71"/>
                <a:gd name="T10" fmla="*/ 1 w 43"/>
                <a:gd name="T11" fmla="*/ 1 h 71"/>
                <a:gd name="T12" fmla="*/ 1 w 43"/>
                <a:gd name="T13" fmla="*/ 1 h 71"/>
                <a:gd name="T14" fmla="*/ 1 w 43"/>
                <a:gd name="T15" fmla="*/ 1 h 71"/>
                <a:gd name="T16" fmla="*/ 1 w 43"/>
                <a:gd name="T17" fmla="*/ 1 h 71"/>
                <a:gd name="T18" fmla="*/ 1 w 43"/>
                <a:gd name="T19" fmla="*/ 1 h 71"/>
                <a:gd name="T20" fmla="*/ 1 w 43"/>
                <a:gd name="T21" fmla="*/ 1 h 71"/>
                <a:gd name="T22" fmla="*/ 1 w 43"/>
                <a:gd name="T23" fmla="*/ 1 h 71"/>
                <a:gd name="T24" fmla="*/ 1 w 43"/>
                <a:gd name="T25" fmla="*/ 1 h 71"/>
                <a:gd name="T26" fmla="*/ 1 w 43"/>
                <a:gd name="T27" fmla="*/ 1 h 71"/>
                <a:gd name="T28" fmla="*/ 1 w 43"/>
                <a:gd name="T29" fmla="*/ 1 h 71"/>
                <a:gd name="T30" fmla="*/ 1 w 43"/>
                <a:gd name="T31" fmla="*/ 1 h 71"/>
                <a:gd name="T32" fmla="*/ 0 w 43"/>
                <a:gd name="T33" fmla="*/ 1 h 71"/>
                <a:gd name="T34" fmla="*/ 0 w 43"/>
                <a:gd name="T35" fmla="*/ 1 h 71"/>
                <a:gd name="T36" fmla="*/ 0 w 43"/>
                <a:gd name="T37" fmla="*/ 1 h 71"/>
                <a:gd name="T38" fmla="*/ 0 w 43"/>
                <a:gd name="T39" fmla="*/ 1 h 71"/>
                <a:gd name="T40" fmla="*/ 0 w 43"/>
                <a:gd name="T41" fmla="*/ 1 h 71"/>
                <a:gd name="T42" fmla="*/ 0 w 43"/>
                <a:gd name="T43" fmla="*/ 1 h 71"/>
                <a:gd name="T44" fmla="*/ 0 w 43"/>
                <a:gd name="T45" fmla="*/ 1 h 71"/>
                <a:gd name="T46" fmla="*/ 0 w 43"/>
                <a:gd name="T47" fmla="*/ 1 h 71"/>
                <a:gd name="T48" fmla="*/ 0 w 43"/>
                <a:gd name="T49" fmla="*/ 1 h 71"/>
                <a:gd name="T50" fmla="*/ 1 w 43"/>
                <a:gd name="T51" fmla="*/ 1 h 71"/>
                <a:gd name="T52" fmla="*/ 1 w 43"/>
                <a:gd name="T53" fmla="*/ 1 h 71"/>
                <a:gd name="T54" fmla="*/ 1 w 43"/>
                <a:gd name="T55" fmla="*/ 1 h 71"/>
                <a:gd name="T56" fmla="*/ 1 w 43"/>
                <a:gd name="T57" fmla="*/ 1 h 71"/>
                <a:gd name="T58" fmla="*/ 1 w 43"/>
                <a:gd name="T59" fmla="*/ 1 h 71"/>
                <a:gd name="T60" fmla="*/ 1 w 43"/>
                <a:gd name="T61" fmla="*/ 1 h 71"/>
                <a:gd name="T62" fmla="*/ 1 w 43"/>
                <a:gd name="T63" fmla="*/ 1 h 71"/>
                <a:gd name="T64" fmla="*/ 1 w 43"/>
                <a:gd name="T65" fmla="*/ 1 h 71"/>
                <a:gd name="T66" fmla="*/ 1 w 43"/>
                <a:gd name="T67" fmla="*/ 1 h 71"/>
                <a:gd name="T68" fmla="*/ 1 w 43"/>
                <a:gd name="T69" fmla="*/ 1 h 71"/>
                <a:gd name="T70" fmla="*/ 1 w 43"/>
                <a:gd name="T71" fmla="*/ 1 h 71"/>
                <a:gd name="T72" fmla="*/ 1 w 43"/>
                <a:gd name="T73" fmla="*/ 1 h 71"/>
                <a:gd name="T74" fmla="*/ 1 w 43"/>
                <a:gd name="T75" fmla="*/ 1 h 71"/>
                <a:gd name="T76" fmla="*/ 1 w 43"/>
                <a:gd name="T77" fmla="*/ 1 h 71"/>
                <a:gd name="T78" fmla="*/ 1 w 43"/>
                <a:gd name="T79" fmla="*/ 0 h 71"/>
                <a:gd name="T80" fmla="*/ 1 w 43"/>
                <a:gd name="T81" fmla="*/ 0 h 71"/>
                <a:gd name="T82" fmla="*/ 1 w 43"/>
                <a:gd name="T83" fmla="*/ 1 h 7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3"/>
                <a:gd name="T127" fmla="*/ 0 h 71"/>
                <a:gd name="T128" fmla="*/ 43 w 43"/>
                <a:gd name="T129" fmla="*/ 71 h 7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3" h="71">
                  <a:moveTo>
                    <a:pt x="41" y="17"/>
                  </a:moveTo>
                  <a:lnTo>
                    <a:pt x="43" y="22"/>
                  </a:lnTo>
                  <a:lnTo>
                    <a:pt x="43" y="28"/>
                  </a:lnTo>
                  <a:lnTo>
                    <a:pt x="43" y="33"/>
                  </a:lnTo>
                  <a:lnTo>
                    <a:pt x="41" y="39"/>
                  </a:lnTo>
                  <a:lnTo>
                    <a:pt x="41" y="44"/>
                  </a:lnTo>
                  <a:lnTo>
                    <a:pt x="38" y="50"/>
                  </a:lnTo>
                  <a:lnTo>
                    <a:pt x="35" y="52"/>
                  </a:lnTo>
                  <a:lnTo>
                    <a:pt x="32" y="58"/>
                  </a:lnTo>
                  <a:lnTo>
                    <a:pt x="30" y="61"/>
                  </a:lnTo>
                  <a:lnTo>
                    <a:pt x="27" y="63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3" y="71"/>
                  </a:lnTo>
                  <a:lnTo>
                    <a:pt x="8" y="71"/>
                  </a:lnTo>
                  <a:lnTo>
                    <a:pt x="5" y="71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5" y="63"/>
                  </a:lnTo>
                  <a:lnTo>
                    <a:pt x="8" y="61"/>
                  </a:lnTo>
                  <a:lnTo>
                    <a:pt x="13" y="58"/>
                  </a:lnTo>
                  <a:lnTo>
                    <a:pt x="16" y="55"/>
                  </a:lnTo>
                  <a:lnTo>
                    <a:pt x="19" y="52"/>
                  </a:lnTo>
                  <a:lnTo>
                    <a:pt x="21" y="50"/>
                  </a:lnTo>
                  <a:lnTo>
                    <a:pt x="24" y="44"/>
                  </a:lnTo>
                  <a:lnTo>
                    <a:pt x="27" y="41"/>
                  </a:lnTo>
                  <a:lnTo>
                    <a:pt x="30" y="33"/>
                  </a:lnTo>
                  <a:lnTo>
                    <a:pt x="30" y="28"/>
                  </a:lnTo>
                  <a:lnTo>
                    <a:pt x="27" y="19"/>
                  </a:lnTo>
                  <a:lnTo>
                    <a:pt x="24" y="14"/>
                  </a:lnTo>
                  <a:lnTo>
                    <a:pt x="24" y="8"/>
                  </a:lnTo>
                  <a:lnTo>
                    <a:pt x="24" y="3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8" name="Freeform 44"/>
            <p:cNvSpPr>
              <a:spLocks/>
            </p:cNvSpPr>
            <p:nvPr/>
          </p:nvSpPr>
          <p:spPr bwMode="auto">
            <a:xfrm>
              <a:off x="3244" y="1444"/>
              <a:ext cx="106" cy="52"/>
            </a:xfrm>
            <a:custGeom>
              <a:avLst/>
              <a:gdLst>
                <a:gd name="T0" fmla="*/ 2 w 173"/>
                <a:gd name="T1" fmla="*/ 1 h 88"/>
                <a:gd name="T2" fmla="*/ 2 w 173"/>
                <a:gd name="T3" fmla="*/ 1 h 88"/>
                <a:gd name="T4" fmla="*/ 1 w 173"/>
                <a:gd name="T5" fmla="*/ 1 h 88"/>
                <a:gd name="T6" fmla="*/ 1 w 173"/>
                <a:gd name="T7" fmla="*/ 1 h 88"/>
                <a:gd name="T8" fmla="*/ 1 w 173"/>
                <a:gd name="T9" fmla="*/ 1 h 88"/>
                <a:gd name="T10" fmla="*/ 1 w 173"/>
                <a:gd name="T11" fmla="*/ 1 h 88"/>
                <a:gd name="T12" fmla="*/ 1 w 173"/>
                <a:gd name="T13" fmla="*/ 1 h 88"/>
                <a:gd name="T14" fmla="*/ 1 w 173"/>
                <a:gd name="T15" fmla="*/ 1 h 88"/>
                <a:gd name="T16" fmla="*/ 1 w 173"/>
                <a:gd name="T17" fmla="*/ 1 h 88"/>
                <a:gd name="T18" fmla="*/ 1 w 173"/>
                <a:gd name="T19" fmla="*/ 1 h 88"/>
                <a:gd name="T20" fmla="*/ 1 w 173"/>
                <a:gd name="T21" fmla="*/ 1 h 88"/>
                <a:gd name="T22" fmla="*/ 1 w 173"/>
                <a:gd name="T23" fmla="*/ 1 h 88"/>
                <a:gd name="T24" fmla="*/ 1 w 173"/>
                <a:gd name="T25" fmla="*/ 1 h 88"/>
                <a:gd name="T26" fmla="*/ 1 w 173"/>
                <a:gd name="T27" fmla="*/ 1 h 88"/>
                <a:gd name="T28" fmla="*/ 1 w 173"/>
                <a:gd name="T29" fmla="*/ 1 h 88"/>
                <a:gd name="T30" fmla="*/ 1 w 173"/>
                <a:gd name="T31" fmla="*/ 1 h 88"/>
                <a:gd name="T32" fmla="*/ 1 w 173"/>
                <a:gd name="T33" fmla="*/ 1 h 88"/>
                <a:gd name="T34" fmla="*/ 1 w 173"/>
                <a:gd name="T35" fmla="*/ 1 h 88"/>
                <a:gd name="T36" fmla="*/ 0 w 173"/>
                <a:gd name="T37" fmla="*/ 1 h 88"/>
                <a:gd name="T38" fmla="*/ 0 w 173"/>
                <a:gd name="T39" fmla="*/ 1 h 88"/>
                <a:gd name="T40" fmla="*/ 1 w 173"/>
                <a:gd name="T41" fmla="*/ 1 h 88"/>
                <a:gd name="T42" fmla="*/ 1 w 173"/>
                <a:gd name="T43" fmla="*/ 1 h 88"/>
                <a:gd name="T44" fmla="*/ 1 w 173"/>
                <a:gd name="T45" fmla="*/ 1 h 88"/>
                <a:gd name="T46" fmla="*/ 1 w 173"/>
                <a:gd name="T47" fmla="*/ 1 h 88"/>
                <a:gd name="T48" fmla="*/ 1 w 173"/>
                <a:gd name="T49" fmla="*/ 1 h 88"/>
                <a:gd name="T50" fmla="*/ 1 w 173"/>
                <a:gd name="T51" fmla="*/ 1 h 88"/>
                <a:gd name="T52" fmla="*/ 1 w 173"/>
                <a:gd name="T53" fmla="*/ 1 h 88"/>
                <a:gd name="T54" fmla="*/ 1 w 173"/>
                <a:gd name="T55" fmla="*/ 1 h 88"/>
                <a:gd name="T56" fmla="*/ 1 w 173"/>
                <a:gd name="T57" fmla="*/ 1 h 88"/>
                <a:gd name="T58" fmla="*/ 1 w 173"/>
                <a:gd name="T59" fmla="*/ 1 h 88"/>
                <a:gd name="T60" fmla="*/ 1 w 173"/>
                <a:gd name="T61" fmla="*/ 1 h 88"/>
                <a:gd name="T62" fmla="*/ 1 w 173"/>
                <a:gd name="T63" fmla="*/ 1 h 88"/>
                <a:gd name="T64" fmla="*/ 1 w 173"/>
                <a:gd name="T65" fmla="*/ 1 h 88"/>
                <a:gd name="T66" fmla="*/ 1 w 173"/>
                <a:gd name="T67" fmla="*/ 1 h 88"/>
                <a:gd name="T68" fmla="*/ 1 w 173"/>
                <a:gd name="T69" fmla="*/ 1 h 88"/>
                <a:gd name="T70" fmla="*/ 1 w 173"/>
                <a:gd name="T71" fmla="*/ 1 h 88"/>
                <a:gd name="T72" fmla="*/ 2 w 173"/>
                <a:gd name="T73" fmla="*/ 1 h 88"/>
                <a:gd name="T74" fmla="*/ 2 w 173"/>
                <a:gd name="T75" fmla="*/ 1 h 88"/>
                <a:gd name="T76" fmla="*/ 2 w 173"/>
                <a:gd name="T77" fmla="*/ 1 h 88"/>
                <a:gd name="T78" fmla="*/ 2 w 173"/>
                <a:gd name="T79" fmla="*/ 1 h 88"/>
                <a:gd name="T80" fmla="*/ 2 w 173"/>
                <a:gd name="T81" fmla="*/ 0 h 88"/>
                <a:gd name="T82" fmla="*/ 2 w 173"/>
                <a:gd name="T83" fmla="*/ 0 h 88"/>
                <a:gd name="T84" fmla="*/ 2 w 173"/>
                <a:gd name="T85" fmla="*/ 1 h 88"/>
                <a:gd name="T86" fmla="*/ 2 w 173"/>
                <a:gd name="T87" fmla="*/ 1 h 88"/>
                <a:gd name="T88" fmla="*/ 2 w 173"/>
                <a:gd name="T89" fmla="*/ 1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3"/>
                <a:gd name="T136" fmla="*/ 0 h 88"/>
                <a:gd name="T137" fmla="*/ 173 w 173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3" h="88">
                  <a:moveTo>
                    <a:pt x="173" y="11"/>
                  </a:moveTo>
                  <a:lnTo>
                    <a:pt x="168" y="16"/>
                  </a:lnTo>
                  <a:lnTo>
                    <a:pt x="159" y="22"/>
                  </a:lnTo>
                  <a:lnTo>
                    <a:pt x="151" y="27"/>
                  </a:lnTo>
                  <a:lnTo>
                    <a:pt x="143" y="33"/>
                  </a:lnTo>
                  <a:lnTo>
                    <a:pt x="137" y="38"/>
                  </a:lnTo>
                  <a:lnTo>
                    <a:pt x="129" y="44"/>
                  </a:lnTo>
                  <a:lnTo>
                    <a:pt x="126" y="52"/>
                  </a:lnTo>
                  <a:lnTo>
                    <a:pt x="126" y="63"/>
                  </a:lnTo>
                  <a:lnTo>
                    <a:pt x="121" y="68"/>
                  </a:lnTo>
                  <a:lnTo>
                    <a:pt x="115" y="74"/>
                  </a:lnTo>
                  <a:lnTo>
                    <a:pt x="110" y="77"/>
                  </a:lnTo>
                  <a:lnTo>
                    <a:pt x="102" y="82"/>
                  </a:lnTo>
                  <a:lnTo>
                    <a:pt x="96" y="85"/>
                  </a:lnTo>
                  <a:lnTo>
                    <a:pt x="88" y="85"/>
                  </a:lnTo>
                  <a:lnTo>
                    <a:pt x="80" y="88"/>
                  </a:lnTo>
                  <a:lnTo>
                    <a:pt x="74" y="88"/>
                  </a:lnTo>
                  <a:lnTo>
                    <a:pt x="69" y="88"/>
                  </a:lnTo>
                  <a:lnTo>
                    <a:pt x="66" y="85"/>
                  </a:lnTo>
                  <a:lnTo>
                    <a:pt x="61" y="82"/>
                  </a:lnTo>
                  <a:lnTo>
                    <a:pt x="58" y="82"/>
                  </a:lnTo>
                  <a:lnTo>
                    <a:pt x="55" y="77"/>
                  </a:lnTo>
                  <a:lnTo>
                    <a:pt x="52" y="74"/>
                  </a:lnTo>
                  <a:lnTo>
                    <a:pt x="50" y="71"/>
                  </a:lnTo>
                  <a:lnTo>
                    <a:pt x="50" y="66"/>
                  </a:lnTo>
                  <a:lnTo>
                    <a:pt x="47" y="63"/>
                  </a:lnTo>
                  <a:lnTo>
                    <a:pt x="41" y="60"/>
                  </a:lnTo>
                  <a:lnTo>
                    <a:pt x="39" y="60"/>
                  </a:lnTo>
                  <a:lnTo>
                    <a:pt x="33" y="57"/>
                  </a:lnTo>
                  <a:lnTo>
                    <a:pt x="28" y="57"/>
                  </a:lnTo>
                  <a:lnTo>
                    <a:pt x="25" y="55"/>
                  </a:lnTo>
                  <a:lnTo>
                    <a:pt x="20" y="55"/>
                  </a:lnTo>
                  <a:lnTo>
                    <a:pt x="17" y="52"/>
                  </a:lnTo>
                  <a:lnTo>
                    <a:pt x="14" y="49"/>
                  </a:lnTo>
                  <a:lnTo>
                    <a:pt x="11" y="47"/>
                  </a:lnTo>
                  <a:lnTo>
                    <a:pt x="6" y="44"/>
                  </a:lnTo>
                  <a:lnTo>
                    <a:pt x="3" y="41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3" y="30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14" y="25"/>
                  </a:lnTo>
                  <a:lnTo>
                    <a:pt x="17" y="25"/>
                  </a:lnTo>
                  <a:lnTo>
                    <a:pt x="20" y="27"/>
                  </a:lnTo>
                  <a:lnTo>
                    <a:pt x="20" y="30"/>
                  </a:lnTo>
                  <a:lnTo>
                    <a:pt x="20" y="33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25" y="41"/>
                  </a:lnTo>
                  <a:lnTo>
                    <a:pt x="28" y="44"/>
                  </a:lnTo>
                  <a:lnTo>
                    <a:pt x="36" y="44"/>
                  </a:lnTo>
                  <a:lnTo>
                    <a:pt x="44" y="38"/>
                  </a:lnTo>
                  <a:lnTo>
                    <a:pt x="50" y="33"/>
                  </a:lnTo>
                  <a:lnTo>
                    <a:pt x="58" y="27"/>
                  </a:lnTo>
                  <a:lnTo>
                    <a:pt x="63" y="25"/>
                  </a:lnTo>
                  <a:lnTo>
                    <a:pt x="69" y="22"/>
                  </a:lnTo>
                  <a:lnTo>
                    <a:pt x="77" y="22"/>
                  </a:lnTo>
                  <a:lnTo>
                    <a:pt x="85" y="25"/>
                  </a:lnTo>
                  <a:lnTo>
                    <a:pt x="107" y="11"/>
                  </a:lnTo>
                  <a:lnTo>
                    <a:pt x="113" y="14"/>
                  </a:lnTo>
                  <a:lnTo>
                    <a:pt x="118" y="16"/>
                  </a:lnTo>
                  <a:lnTo>
                    <a:pt x="121" y="19"/>
                  </a:lnTo>
                  <a:lnTo>
                    <a:pt x="126" y="25"/>
                  </a:lnTo>
                  <a:lnTo>
                    <a:pt x="129" y="27"/>
                  </a:lnTo>
                  <a:lnTo>
                    <a:pt x="135" y="27"/>
                  </a:lnTo>
                  <a:lnTo>
                    <a:pt x="140" y="25"/>
                  </a:lnTo>
                  <a:lnTo>
                    <a:pt x="146" y="19"/>
                  </a:lnTo>
                  <a:lnTo>
                    <a:pt x="148" y="19"/>
                  </a:lnTo>
                  <a:lnTo>
                    <a:pt x="151" y="16"/>
                  </a:lnTo>
                  <a:lnTo>
                    <a:pt x="151" y="11"/>
                  </a:lnTo>
                  <a:lnTo>
                    <a:pt x="151" y="8"/>
                  </a:lnTo>
                  <a:lnTo>
                    <a:pt x="151" y="5"/>
                  </a:lnTo>
                  <a:lnTo>
                    <a:pt x="151" y="3"/>
                  </a:lnTo>
                  <a:lnTo>
                    <a:pt x="154" y="0"/>
                  </a:lnTo>
                  <a:lnTo>
                    <a:pt x="157" y="0"/>
                  </a:lnTo>
                  <a:lnTo>
                    <a:pt x="159" y="0"/>
                  </a:lnTo>
                  <a:lnTo>
                    <a:pt x="162" y="0"/>
                  </a:lnTo>
                  <a:lnTo>
                    <a:pt x="165" y="0"/>
                  </a:lnTo>
                  <a:lnTo>
                    <a:pt x="168" y="3"/>
                  </a:lnTo>
                  <a:lnTo>
                    <a:pt x="170" y="5"/>
                  </a:lnTo>
                  <a:lnTo>
                    <a:pt x="170" y="8"/>
                  </a:lnTo>
                  <a:lnTo>
                    <a:pt x="173" y="8"/>
                  </a:lnTo>
                  <a:lnTo>
                    <a:pt x="173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89" name="Freeform 45"/>
            <p:cNvSpPr>
              <a:spLocks/>
            </p:cNvSpPr>
            <p:nvPr/>
          </p:nvSpPr>
          <p:spPr bwMode="auto">
            <a:xfrm>
              <a:off x="2902" y="1464"/>
              <a:ext cx="93" cy="26"/>
            </a:xfrm>
            <a:custGeom>
              <a:avLst/>
              <a:gdLst>
                <a:gd name="T0" fmla="*/ 1 w 153"/>
                <a:gd name="T1" fmla="*/ 1 h 44"/>
                <a:gd name="T2" fmla="*/ 1 w 153"/>
                <a:gd name="T3" fmla="*/ 1 h 44"/>
                <a:gd name="T4" fmla="*/ 1 w 153"/>
                <a:gd name="T5" fmla="*/ 1 h 44"/>
                <a:gd name="T6" fmla="*/ 1 w 153"/>
                <a:gd name="T7" fmla="*/ 1 h 44"/>
                <a:gd name="T8" fmla="*/ 1 w 153"/>
                <a:gd name="T9" fmla="*/ 1 h 44"/>
                <a:gd name="T10" fmla="*/ 1 w 153"/>
                <a:gd name="T11" fmla="*/ 1 h 44"/>
                <a:gd name="T12" fmla="*/ 1 w 153"/>
                <a:gd name="T13" fmla="*/ 1 h 44"/>
                <a:gd name="T14" fmla="*/ 1 w 153"/>
                <a:gd name="T15" fmla="*/ 1 h 44"/>
                <a:gd name="T16" fmla="*/ 1 w 153"/>
                <a:gd name="T17" fmla="*/ 1 h 44"/>
                <a:gd name="T18" fmla="*/ 1 w 153"/>
                <a:gd name="T19" fmla="*/ 1 h 44"/>
                <a:gd name="T20" fmla="*/ 1 w 153"/>
                <a:gd name="T21" fmla="*/ 1 h 44"/>
                <a:gd name="T22" fmla="*/ 1 w 153"/>
                <a:gd name="T23" fmla="*/ 1 h 44"/>
                <a:gd name="T24" fmla="*/ 2 w 153"/>
                <a:gd name="T25" fmla="*/ 1 h 44"/>
                <a:gd name="T26" fmla="*/ 2 w 153"/>
                <a:gd name="T27" fmla="*/ 1 h 44"/>
                <a:gd name="T28" fmla="*/ 2 w 153"/>
                <a:gd name="T29" fmla="*/ 1 h 44"/>
                <a:gd name="T30" fmla="*/ 2 w 153"/>
                <a:gd name="T31" fmla="*/ 1 h 44"/>
                <a:gd name="T32" fmla="*/ 1 w 153"/>
                <a:gd name="T33" fmla="*/ 1 h 44"/>
                <a:gd name="T34" fmla="*/ 1 w 153"/>
                <a:gd name="T35" fmla="*/ 1 h 44"/>
                <a:gd name="T36" fmla="*/ 1 w 153"/>
                <a:gd name="T37" fmla="*/ 1 h 44"/>
                <a:gd name="T38" fmla="*/ 1 w 153"/>
                <a:gd name="T39" fmla="*/ 1 h 44"/>
                <a:gd name="T40" fmla="*/ 1 w 153"/>
                <a:gd name="T41" fmla="*/ 1 h 44"/>
                <a:gd name="T42" fmla="*/ 1 w 153"/>
                <a:gd name="T43" fmla="*/ 1 h 44"/>
                <a:gd name="T44" fmla="*/ 1 w 153"/>
                <a:gd name="T45" fmla="*/ 1 h 44"/>
                <a:gd name="T46" fmla="*/ 1 w 153"/>
                <a:gd name="T47" fmla="*/ 1 h 44"/>
                <a:gd name="T48" fmla="*/ 1 w 153"/>
                <a:gd name="T49" fmla="*/ 1 h 44"/>
                <a:gd name="T50" fmla="*/ 1 w 153"/>
                <a:gd name="T51" fmla="*/ 1 h 44"/>
                <a:gd name="T52" fmla="*/ 1 w 153"/>
                <a:gd name="T53" fmla="*/ 1 h 44"/>
                <a:gd name="T54" fmla="*/ 1 w 153"/>
                <a:gd name="T55" fmla="*/ 1 h 44"/>
                <a:gd name="T56" fmla="*/ 1 w 153"/>
                <a:gd name="T57" fmla="*/ 1 h 44"/>
                <a:gd name="T58" fmla="*/ 1 w 153"/>
                <a:gd name="T59" fmla="*/ 1 h 44"/>
                <a:gd name="T60" fmla="*/ 1 w 153"/>
                <a:gd name="T61" fmla="*/ 1 h 44"/>
                <a:gd name="T62" fmla="*/ 1 w 153"/>
                <a:gd name="T63" fmla="*/ 1 h 44"/>
                <a:gd name="T64" fmla="*/ 1 w 153"/>
                <a:gd name="T65" fmla="*/ 1 h 44"/>
                <a:gd name="T66" fmla="*/ 1 w 153"/>
                <a:gd name="T67" fmla="*/ 1 h 44"/>
                <a:gd name="T68" fmla="*/ 1 w 153"/>
                <a:gd name="T69" fmla="*/ 1 h 44"/>
                <a:gd name="T70" fmla="*/ 1 w 153"/>
                <a:gd name="T71" fmla="*/ 1 h 44"/>
                <a:gd name="T72" fmla="*/ 1 w 153"/>
                <a:gd name="T73" fmla="*/ 1 h 44"/>
                <a:gd name="T74" fmla="*/ 1 w 153"/>
                <a:gd name="T75" fmla="*/ 1 h 44"/>
                <a:gd name="T76" fmla="*/ 1 w 153"/>
                <a:gd name="T77" fmla="*/ 1 h 44"/>
                <a:gd name="T78" fmla="*/ 1 w 153"/>
                <a:gd name="T79" fmla="*/ 1 h 44"/>
                <a:gd name="T80" fmla="*/ 0 w 153"/>
                <a:gd name="T81" fmla="*/ 1 h 44"/>
                <a:gd name="T82" fmla="*/ 0 w 153"/>
                <a:gd name="T83" fmla="*/ 1 h 44"/>
                <a:gd name="T84" fmla="*/ 0 w 153"/>
                <a:gd name="T85" fmla="*/ 1 h 44"/>
                <a:gd name="T86" fmla="*/ 1 w 153"/>
                <a:gd name="T87" fmla="*/ 1 h 44"/>
                <a:gd name="T88" fmla="*/ 1 w 153"/>
                <a:gd name="T89" fmla="*/ 1 h 44"/>
                <a:gd name="T90" fmla="*/ 1 w 153"/>
                <a:gd name="T91" fmla="*/ 1 h 44"/>
                <a:gd name="T92" fmla="*/ 1 w 153"/>
                <a:gd name="T93" fmla="*/ 1 h 44"/>
                <a:gd name="T94" fmla="*/ 1 w 153"/>
                <a:gd name="T95" fmla="*/ 0 h 44"/>
                <a:gd name="T96" fmla="*/ 1 w 153"/>
                <a:gd name="T97" fmla="*/ 0 h 44"/>
                <a:gd name="T98" fmla="*/ 1 w 153"/>
                <a:gd name="T99" fmla="*/ 1 h 44"/>
                <a:gd name="T100" fmla="*/ 1 w 153"/>
                <a:gd name="T101" fmla="*/ 1 h 44"/>
                <a:gd name="T102" fmla="*/ 1 w 153"/>
                <a:gd name="T103" fmla="*/ 1 h 44"/>
                <a:gd name="T104" fmla="*/ 1 w 153"/>
                <a:gd name="T105" fmla="*/ 1 h 44"/>
                <a:gd name="T106" fmla="*/ 1 w 153"/>
                <a:gd name="T107" fmla="*/ 1 h 44"/>
                <a:gd name="T108" fmla="*/ 1 w 153"/>
                <a:gd name="T109" fmla="*/ 1 h 44"/>
                <a:gd name="T110" fmla="*/ 1 w 153"/>
                <a:gd name="T111" fmla="*/ 1 h 44"/>
                <a:gd name="T112" fmla="*/ 1 w 153"/>
                <a:gd name="T113" fmla="*/ 1 h 4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3"/>
                <a:gd name="T172" fmla="*/ 0 h 44"/>
                <a:gd name="T173" fmla="*/ 153 w 153"/>
                <a:gd name="T174" fmla="*/ 44 h 4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3" h="44">
                  <a:moveTo>
                    <a:pt x="43" y="27"/>
                  </a:moveTo>
                  <a:lnTo>
                    <a:pt x="57" y="30"/>
                  </a:lnTo>
                  <a:lnTo>
                    <a:pt x="71" y="30"/>
                  </a:lnTo>
                  <a:lnTo>
                    <a:pt x="85" y="30"/>
                  </a:lnTo>
                  <a:lnTo>
                    <a:pt x="98" y="30"/>
                  </a:lnTo>
                  <a:lnTo>
                    <a:pt x="112" y="27"/>
                  </a:lnTo>
                  <a:lnTo>
                    <a:pt x="123" y="22"/>
                  </a:lnTo>
                  <a:lnTo>
                    <a:pt x="137" y="19"/>
                  </a:lnTo>
                  <a:lnTo>
                    <a:pt x="148" y="14"/>
                  </a:lnTo>
                  <a:lnTo>
                    <a:pt x="150" y="14"/>
                  </a:lnTo>
                  <a:lnTo>
                    <a:pt x="150" y="16"/>
                  </a:lnTo>
                  <a:lnTo>
                    <a:pt x="153" y="19"/>
                  </a:lnTo>
                  <a:lnTo>
                    <a:pt x="153" y="22"/>
                  </a:lnTo>
                  <a:lnTo>
                    <a:pt x="153" y="24"/>
                  </a:lnTo>
                  <a:lnTo>
                    <a:pt x="150" y="24"/>
                  </a:lnTo>
                  <a:lnTo>
                    <a:pt x="145" y="30"/>
                  </a:lnTo>
                  <a:lnTo>
                    <a:pt x="139" y="33"/>
                  </a:lnTo>
                  <a:lnTo>
                    <a:pt x="131" y="33"/>
                  </a:lnTo>
                  <a:lnTo>
                    <a:pt x="123" y="35"/>
                  </a:lnTo>
                  <a:lnTo>
                    <a:pt x="115" y="38"/>
                  </a:lnTo>
                  <a:lnTo>
                    <a:pt x="106" y="38"/>
                  </a:lnTo>
                  <a:lnTo>
                    <a:pt x="98" y="41"/>
                  </a:lnTo>
                  <a:lnTo>
                    <a:pt x="93" y="41"/>
                  </a:lnTo>
                  <a:lnTo>
                    <a:pt x="79" y="44"/>
                  </a:lnTo>
                  <a:lnTo>
                    <a:pt x="68" y="44"/>
                  </a:lnTo>
                  <a:lnTo>
                    <a:pt x="57" y="44"/>
                  </a:lnTo>
                  <a:lnTo>
                    <a:pt x="46" y="41"/>
                  </a:lnTo>
                  <a:lnTo>
                    <a:pt x="35" y="38"/>
                  </a:lnTo>
                  <a:lnTo>
                    <a:pt x="27" y="35"/>
                  </a:lnTo>
                  <a:lnTo>
                    <a:pt x="16" y="30"/>
                  </a:lnTo>
                  <a:lnTo>
                    <a:pt x="8" y="22"/>
                  </a:lnTo>
                  <a:lnTo>
                    <a:pt x="5" y="22"/>
                  </a:lnTo>
                  <a:lnTo>
                    <a:pt x="2" y="22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2" y="8"/>
                  </a:lnTo>
                  <a:lnTo>
                    <a:pt x="2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9" y="3"/>
                  </a:lnTo>
                  <a:lnTo>
                    <a:pt x="22" y="5"/>
                  </a:lnTo>
                  <a:lnTo>
                    <a:pt x="24" y="11"/>
                  </a:lnTo>
                  <a:lnTo>
                    <a:pt x="27" y="14"/>
                  </a:lnTo>
                  <a:lnTo>
                    <a:pt x="30" y="19"/>
                  </a:lnTo>
                  <a:lnTo>
                    <a:pt x="32" y="24"/>
                  </a:lnTo>
                  <a:lnTo>
                    <a:pt x="38" y="27"/>
                  </a:lnTo>
                  <a:lnTo>
                    <a:pt x="43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0" name="Freeform 46"/>
            <p:cNvSpPr>
              <a:spLocks/>
            </p:cNvSpPr>
            <p:nvPr/>
          </p:nvSpPr>
          <p:spPr bwMode="auto">
            <a:xfrm>
              <a:off x="2472" y="1464"/>
              <a:ext cx="77" cy="45"/>
            </a:xfrm>
            <a:custGeom>
              <a:avLst/>
              <a:gdLst>
                <a:gd name="T0" fmla="*/ 1 w 126"/>
                <a:gd name="T1" fmla="*/ 1 h 77"/>
                <a:gd name="T2" fmla="*/ 1 w 126"/>
                <a:gd name="T3" fmla="*/ 1 h 77"/>
                <a:gd name="T4" fmla="*/ 1 w 126"/>
                <a:gd name="T5" fmla="*/ 1 h 77"/>
                <a:gd name="T6" fmla="*/ 1 w 126"/>
                <a:gd name="T7" fmla="*/ 1 h 77"/>
                <a:gd name="T8" fmla="*/ 1 w 126"/>
                <a:gd name="T9" fmla="*/ 1 h 77"/>
                <a:gd name="T10" fmla="*/ 1 w 126"/>
                <a:gd name="T11" fmla="*/ 1 h 77"/>
                <a:gd name="T12" fmla="*/ 1 w 126"/>
                <a:gd name="T13" fmla="*/ 1 h 77"/>
                <a:gd name="T14" fmla="*/ 1 w 126"/>
                <a:gd name="T15" fmla="*/ 1 h 77"/>
                <a:gd name="T16" fmla="*/ 1 w 126"/>
                <a:gd name="T17" fmla="*/ 1 h 77"/>
                <a:gd name="T18" fmla="*/ 1 w 126"/>
                <a:gd name="T19" fmla="*/ 1 h 77"/>
                <a:gd name="T20" fmla="*/ 1 w 126"/>
                <a:gd name="T21" fmla="*/ 1 h 77"/>
                <a:gd name="T22" fmla="*/ 1 w 126"/>
                <a:gd name="T23" fmla="*/ 1 h 77"/>
                <a:gd name="T24" fmla="*/ 1 w 126"/>
                <a:gd name="T25" fmla="*/ 1 h 77"/>
                <a:gd name="T26" fmla="*/ 1 w 126"/>
                <a:gd name="T27" fmla="*/ 1 h 77"/>
                <a:gd name="T28" fmla="*/ 1 w 126"/>
                <a:gd name="T29" fmla="*/ 1 h 77"/>
                <a:gd name="T30" fmla="*/ 1 w 126"/>
                <a:gd name="T31" fmla="*/ 1 h 77"/>
                <a:gd name="T32" fmla="*/ 1 w 126"/>
                <a:gd name="T33" fmla="*/ 1 h 77"/>
                <a:gd name="T34" fmla="*/ 1 w 126"/>
                <a:gd name="T35" fmla="*/ 1 h 77"/>
                <a:gd name="T36" fmla="*/ 0 w 126"/>
                <a:gd name="T37" fmla="*/ 1 h 77"/>
                <a:gd name="T38" fmla="*/ 0 w 126"/>
                <a:gd name="T39" fmla="*/ 1 h 77"/>
                <a:gd name="T40" fmla="*/ 1 w 126"/>
                <a:gd name="T41" fmla="*/ 1 h 77"/>
                <a:gd name="T42" fmla="*/ 1 w 126"/>
                <a:gd name="T43" fmla="*/ 1 h 77"/>
                <a:gd name="T44" fmla="*/ 1 w 126"/>
                <a:gd name="T45" fmla="*/ 1 h 77"/>
                <a:gd name="T46" fmla="*/ 1 w 126"/>
                <a:gd name="T47" fmla="*/ 1 h 77"/>
                <a:gd name="T48" fmla="*/ 1 w 126"/>
                <a:gd name="T49" fmla="*/ 1 h 77"/>
                <a:gd name="T50" fmla="*/ 1 w 126"/>
                <a:gd name="T51" fmla="*/ 1 h 77"/>
                <a:gd name="T52" fmla="*/ 1 w 126"/>
                <a:gd name="T53" fmla="*/ 1 h 77"/>
                <a:gd name="T54" fmla="*/ 1 w 126"/>
                <a:gd name="T55" fmla="*/ 1 h 77"/>
                <a:gd name="T56" fmla="*/ 1 w 126"/>
                <a:gd name="T57" fmla="*/ 1 h 77"/>
                <a:gd name="T58" fmla="*/ 1 w 126"/>
                <a:gd name="T59" fmla="*/ 1 h 77"/>
                <a:gd name="T60" fmla="*/ 1 w 126"/>
                <a:gd name="T61" fmla="*/ 1 h 77"/>
                <a:gd name="T62" fmla="*/ 1 w 126"/>
                <a:gd name="T63" fmla="*/ 1 h 77"/>
                <a:gd name="T64" fmla="*/ 1 w 126"/>
                <a:gd name="T65" fmla="*/ 1 h 77"/>
                <a:gd name="T66" fmla="*/ 1 w 126"/>
                <a:gd name="T67" fmla="*/ 1 h 77"/>
                <a:gd name="T68" fmla="*/ 1 w 126"/>
                <a:gd name="T69" fmla="*/ 1 h 77"/>
                <a:gd name="T70" fmla="*/ 1 w 126"/>
                <a:gd name="T71" fmla="*/ 1 h 77"/>
                <a:gd name="T72" fmla="*/ 1 w 126"/>
                <a:gd name="T73" fmla="*/ 1 h 77"/>
                <a:gd name="T74" fmla="*/ 1 w 126"/>
                <a:gd name="T75" fmla="*/ 1 h 77"/>
                <a:gd name="T76" fmla="*/ 1 w 126"/>
                <a:gd name="T77" fmla="*/ 1 h 77"/>
                <a:gd name="T78" fmla="*/ 1 w 126"/>
                <a:gd name="T79" fmla="*/ 1 h 77"/>
                <a:gd name="T80" fmla="*/ 1 w 126"/>
                <a:gd name="T81" fmla="*/ 0 h 77"/>
                <a:gd name="T82" fmla="*/ 1 w 126"/>
                <a:gd name="T83" fmla="*/ 0 h 77"/>
                <a:gd name="T84" fmla="*/ 1 w 126"/>
                <a:gd name="T85" fmla="*/ 1 h 77"/>
                <a:gd name="T86" fmla="*/ 1 w 126"/>
                <a:gd name="T87" fmla="*/ 1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"/>
                <a:gd name="T133" fmla="*/ 0 h 77"/>
                <a:gd name="T134" fmla="*/ 126 w 126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" h="77">
                  <a:moveTo>
                    <a:pt x="126" y="11"/>
                  </a:moveTo>
                  <a:lnTo>
                    <a:pt x="126" y="14"/>
                  </a:lnTo>
                  <a:lnTo>
                    <a:pt x="126" y="19"/>
                  </a:lnTo>
                  <a:lnTo>
                    <a:pt x="124" y="22"/>
                  </a:lnTo>
                  <a:lnTo>
                    <a:pt x="121" y="22"/>
                  </a:lnTo>
                  <a:lnTo>
                    <a:pt x="118" y="24"/>
                  </a:lnTo>
                  <a:lnTo>
                    <a:pt x="113" y="24"/>
                  </a:lnTo>
                  <a:lnTo>
                    <a:pt x="110" y="27"/>
                  </a:lnTo>
                  <a:lnTo>
                    <a:pt x="107" y="30"/>
                  </a:lnTo>
                  <a:lnTo>
                    <a:pt x="96" y="33"/>
                  </a:lnTo>
                  <a:lnTo>
                    <a:pt x="88" y="38"/>
                  </a:lnTo>
                  <a:lnTo>
                    <a:pt x="83" y="44"/>
                  </a:lnTo>
                  <a:lnTo>
                    <a:pt x="77" y="52"/>
                  </a:lnTo>
                  <a:lnTo>
                    <a:pt x="72" y="60"/>
                  </a:lnTo>
                  <a:lnTo>
                    <a:pt x="66" y="68"/>
                  </a:lnTo>
                  <a:lnTo>
                    <a:pt x="58" y="74"/>
                  </a:lnTo>
                  <a:lnTo>
                    <a:pt x="50" y="77"/>
                  </a:lnTo>
                  <a:lnTo>
                    <a:pt x="44" y="77"/>
                  </a:lnTo>
                  <a:lnTo>
                    <a:pt x="39" y="77"/>
                  </a:lnTo>
                  <a:lnTo>
                    <a:pt x="33" y="74"/>
                  </a:lnTo>
                  <a:lnTo>
                    <a:pt x="31" y="74"/>
                  </a:lnTo>
                  <a:lnTo>
                    <a:pt x="25" y="71"/>
                  </a:lnTo>
                  <a:lnTo>
                    <a:pt x="22" y="66"/>
                  </a:lnTo>
                  <a:lnTo>
                    <a:pt x="22" y="63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2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38"/>
                  </a:lnTo>
                  <a:lnTo>
                    <a:pt x="20" y="35"/>
                  </a:lnTo>
                  <a:lnTo>
                    <a:pt x="17" y="33"/>
                  </a:lnTo>
                  <a:lnTo>
                    <a:pt x="14" y="30"/>
                  </a:lnTo>
                  <a:lnTo>
                    <a:pt x="9" y="30"/>
                  </a:lnTo>
                  <a:lnTo>
                    <a:pt x="6" y="27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3" y="8"/>
                  </a:lnTo>
                  <a:lnTo>
                    <a:pt x="6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1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8" y="19"/>
                  </a:lnTo>
                  <a:lnTo>
                    <a:pt x="31" y="16"/>
                  </a:lnTo>
                  <a:lnTo>
                    <a:pt x="33" y="16"/>
                  </a:lnTo>
                  <a:lnTo>
                    <a:pt x="39" y="16"/>
                  </a:lnTo>
                  <a:lnTo>
                    <a:pt x="44" y="14"/>
                  </a:lnTo>
                  <a:lnTo>
                    <a:pt x="50" y="14"/>
                  </a:lnTo>
                  <a:lnTo>
                    <a:pt x="55" y="11"/>
                  </a:lnTo>
                  <a:lnTo>
                    <a:pt x="61" y="11"/>
                  </a:lnTo>
                  <a:lnTo>
                    <a:pt x="66" y="11"/>
                  </a:lnTo>
                  <a:lnTo>
                    <a:pt x="72" y="11"/>
                  </a:lnTo>
                  <a:lnTo>
                    <a:pt x="74" y="11"/>
                  </a:lnTo>
                  <a:lnTo>
                    <a:pt x="74" y="14"/>
                  </a:lnTo>
                  <a:lnTo>
                    <a:pt x="77" y="16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0" y="24"/>
                  </a:lnTo>
                  <a:lnTo>
                    <a:pt x="83" y="24"/>
                  </a:lnTo>
                  <a:lnTo>
                    <a:pt x="85" y="24"/>
                  </a:lnTo>
                  <a:lnTo>
                    <a:pt x="91" y="22"/>
                  </a:lnTo>
                  <a:lnTo>
                    <a:pt x="96" y="19"/>
                  </a:lnTo>
                  <a:lnTo>
                    <a:pt x="99" y="16"/>
                  </a:lnTo>
                  <a:lnTo>
                    <a:pt x="104" y="14"/>
                  </a:lnTo>
                  <a:lnTo>
                    <a:pt x="107" y="11"/>
                  </a:lnTo>
                  <a:lnTo>
                    <a:pt x="110" y="5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1" y="3"/>
                  </a:lnTo>
                  <a:lnTo>
                    <a:pt x="124" y="5"/>
                  </a:lnTo>
                  <a:lnTo>
                    <a:pt x="124" y="8"/>
                  </a:lnTo>
                  <a:lnTo>
                    <a:pt x="12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1" name="Freeform 47"/>
            <p:cNvSpPr>
              <a:spLocks/>
            </p:cNvSpPr>
            <p:nvPr/>
          </p:nvSpPr>
          <p:spPr bwMode="auto">
            <a:xfrm>
              <a:off x="3284" y="1467"/>
              <a:ext cx="5" cy="3"/>
            </a:xfrm>
            <a:custGeom>
              <a:avLst/>
              <a:gdLst>
                <a:gd name="T0" fmla="*/ 1 w 8"/>
                <a:gd name="T1" fmla="*/ 1 h 6"/>
                <a:gd name="T2" fmla="*/ 1 w 8"/>
                <a:gd name="T3" fmla="*/ 1 h 6"/>
                <a:gd name="T4" fmla="*/ 1 w 8"/>
                <a:gd name="T5" fmla="*/ 1 h 6"/>
                <a:gd name="T6" fmla="*/ 1 w 8"/>
                <a:gd name="T7" fmla="*/ 1 h 6"/>
                <a:gd name="T8" fmla="*/ 1 w 8"/>
                <a:gd name="T9" fmla="*/ 1 h 6"/>
                <a:gd name="T10" fmla="*/ 1 w 8"/>
                <a:gd name="T11" fmla="*/ 1 h 6"/>
                <a:gd name="T12" fmla="*/ 1 w 8"/>
                <a:gd name="T13" fmla="*/ 1 h 6"/>
                <a:gd name="T14" fmla="*/ 0 w 8"/>
                <a:gd name="T15" fmla="*/ 1 h 6"/>
                <a:gd name="T16" fmla="*/ 0 w 8"/>
                <a:gd name="T17" fmla="*/ 1 h 6"/>
                <a:gd name="T18" fmla="*/ 0 w 8"/>
                <a:gd name="T19" fmla="*/ 1 h 6"/>
                <a:gd name="T20" fmla="*/ 0 w 8"/>
                <a:gd name="T21" fmla="*/ 1 h 6"/>
                <a:gd name="T22" fmla="*/ 1 w 8"/>
                <a:gd name="T23" fmla="*/ 1 h 6"/>
                <a:gd name="T24" fmla="*/ 1 w 8"/>
                <a:gd name="T25" fmla="*/ 1 h 6"/>
                <a:gd name="T26" fmla="*/ 1 w 8"/>
                <a:gd name="T27" fmla="*/ 0 h 6"/>
                <a:gd name="T28" fmla="*/ 1 w 8"/>
                <a:gd name="T29" fmla="*/ 0 h 6"/>
                <a:gd name="T30" fmla="*/ 1 w 8"/>
                <a:gd name="T31" fmla="*/ 0 h 6"/>
                <a:gd name="T32" fmla="*/ 1 w 8"/>
                <a:gd name="T33" fmla="*/ 1 h 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"/>
                <a:gd name="T52" fmla="*/ 0 h 6"/>
                <a:gd name="T53" fmla="*/ 8 w 8"/>
                <a:gd name="T54" fmla="*/ 6 h 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" h="6">
                  <a:moveTo>
                    <a:pt x="8" y="3"/>
                  </a:moveTo>
                  <a:lnTo>
                    <a:pt x="8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3" y="3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FF5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2" name="Freeform 48"/>
            <p:cNvSpPr>
              <a:spLocks/>
            </p:cNvSpPr>
            <p:nvPr/>
          </p:nvSpPr>
          <p:spPr bwMode="auto">
            <a:xfrm>
              <a:off x="3284" y="1473"/>
              <a:ext cx="30" cy="13"/>
            </a:xfrm>
            <a:custGeom>
              <a:avLst/>
              <a:gdLst>
                <a:gd name="T0" fmla="*/ 1 w 49"/>
                <a:gd name="T1" fmla="*/ 0 h 22"/>
                <a:gd name="T2" fmla="*/ 1 w 49"/>
                <a:gd name="T3" fmla="*/ 1 h 22"/>
                <a:gd name="T4" fmla="*/ 1 w 49"/>
                <a:gd name="T5" fmla="*/ 1 h 22"/>
                <a:gd name="T6" fmla="*/ 1 w 49"/>
                <a:gd name="T7" fmla="*/ 1 h 22"/>
                <a:gd name="T8" fmla="*/ 1 w 49"/>
                <a:gd name="T9" fmla="*/ 1 h 22"/>
                <a:gd name="T10" fmla="*/ 1 w 49"/>
                <a:gd name="T11" fmla="*/ 1 h 22"/>
                <a:gd name="T12" fmla="*/ 1 w 49"/>
                <a:gd name="T13" fmla="*/ 1 h 22"/>
                <a:gd name="T14" fmla="*/ 1 w 49"/>
                <a:gd name="T15" fmla="*/ 1 h 22"/>
                <a:gd name="T16" fmla="*/ 1 w 49"/>
                <a:gd name="T17" fmla="*/ 1 h 22"/>
                <a:gd name="T18" fmla="*/ 1 w 49"/>
                <a:gd name="T19" fmla="*/ 1 h 22"/>
                <a:gd name="T20" fmla="*/ 1 w 49"/>
                <a:gd name="T21" fmla="*/ 1 h 22"/>
                <a:gd name="T22" fmla="*/ 1 w 49"/>
                <a:gd name="T23" fmla="*/ 1 h 22"/>
                <a:gd name="T24" fmla="*/ 1 w 49"/>
                <a:gd name="T25" fmla="*/ 1 h 22"/>
                <a:gd name="T26" fmla="*/ 1 w 49"/>
                <a:gd name="T27" fmla="*/ 1 h 22"/>
                <a:gd name="T28" fmla="*/ 1 w 49"/>
                <a:gd name="T29" fmla="*/ 1 h 22"/>
                <a:gd name="T30" fmla="*/ 0 w 49"/>
                <a:gd name="T31" fmla="*/ 1 h 22"/>
                <a:gd name="T32" fmla="*/ 0 w 49"/>
                <a:gd name="T33" fmla="*/ 1 h 22"/>
                <a:gd name="T34" fmla="*/ 0 w 49"/>
                <a:gd name="T35" fmla="*/ 1 h 22"/>
                <a:gd name="T36" fmla="*/ 1 w 49"/>
                <a:gd name="T37" fmla="*/ 1 h 22"/>
                <a:gd name="T38" fmla="*/ 1 w 49"/>
                <a:gd name="T39" fmla="*/ 1 h 22"/>
                <a:gd name="T40" fmla="*/ 1 w 49"/>
                <a:gd name="T41" fmla="*/ 1 h 22"/>
                <a:gd name="T42" fmla="*/ 1 w 49"/>
                <a:gd name="T43" fmla="*/ 1 h 22"/>
                <a:gd name="T44" fmla="*/ 1 w 49"/>
                <a:gd name="T45" fmla="*/ 1 h 22"/>
                <a:gd name="T46" fmla="*/ 1 w 49"/>
                <a:gd name="T47" fmla="*/ 1 h 22"/>
                <a:gd name="T48" fmla="*/ 1 w 49"/>
                <a:gd name="T49" fmla="*/ 1 h 22"/>
                <a:gd name="T50" fmla="*/ 1 w 49"/>
                <a:gd name="T51" fmla="*/ 0 h 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22"/>
                <a:gd name="T80" fmla="*/ 49 w 49"/>
                <a:gd name="T81" fmla="*/ 22 h 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22">
                  <a:moveTo>
                    <a:pt x="49" y="0"/>
                  </a:moveTo>
                  <a:lnTo>
                    <a:pt x="47" y="6"/>
                  </a:lnTo>
                  <a:lnTo>
                    <a:pt x="44" y="8"/>
                  </a:lnTo>
                  <a:lnTo>
                    <a:pt x="41" y="11"/>
                  </a:lnTo>
                  <a:lnTo>
                    <a:pt x="38" y="14"/>
                  </a:lnTo>
                  <a:lnTo>
                    <a:pt x="33" y="17"/>
                  </a:lnTo>
                  <a:lnTo>
                    <a:pt x="30" y="19"/>
                  </a:lnTo>
                  <a:lnTo>
                    <a:pt x="25" y="19"/>
                  </a:lnTo>
                  <a:lnTo>
                    <a:pt x="22" y="22"/>
                  </a:lnTo>
                  <a:lnTo>
                    <a:pt x="19" y="22"/>
                  </a:lnTo>
                  <a:lnTo>
                    <a:pt x="17" y="22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6" y="11"/>
                  </a:lnTo>
                  <a:lnTo>
                    <a:pt x="11" y="11"/>
                  </a:lnTo>
                  <a:lnTo>
                    <a:pt x="17" y="8"/>
                  </a:lnTo>
                  <a:lnTo>
                    <a:pt x="25" y="6"/>
                  </a:lnTo>
                  <a:lnTo>
                    <a:pt x="30" y="6"/>
                  </a:lnTo>
                  <a:lnTo>
                    <a:pt x="36" y="3"/>
                  </a:lnTo>
                  <a:lnTo>
                    <a:pt x="41" y="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5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3" name="Freeform 49"/>
            <p:cNvSpPr>
              <a:spLocks/>
            </p:cNvSpPr>
            <p:nvPr/>
          </p:nvSpPr>
          <p:spPr bwMode="auto">
            <a:xfrm>
              <a:off x="2492" y="1481"/>
              <a:ext cx="17" cy="7"/>
            </a:xfrm>
            <a:custGeom>
              <a:avLst/>
              <a:gdLst>
                <a:gd name="T0" fmla="*/ 1 w 28"/>
                <a:gd name="T1" fmla="*/ 1 h 11"/>
                <a:gd name="T2" fmla="*/ 1 w 28"/>
                <a:gd name="T3" fmla="*/ 1 h 11"/>
                <a:gd name="T4" fmla="*/ 1 w 28"/>
                <a:gd name="T5" fmla="*/ 1 h 11"/>
                <a:gd name="T6" fmla="*/ 1 w 28"/>
                <a:gd name="T7" fmla="*/ 1 h 11"/>
                <a:gd name="T8" fmla="*/ 1 w 28"/>
                <a:gd name="T9" fmla="*/ 1 h 11"/>
                <a:gd name="T10" fmla="*/ 1 w 28"/>
                <a:gd name="T11" fmla="*/ 1 h 11"/>
                <a:gd name="T12" fmla="*/ 1 w 28"/>
                <a:gd name="T13" fmla="*/ 1 h 11"/>
                <a:gd name="T14" fmla="*/ 1 w 28"/>
                <a:gd name="T15" fmla="*/ 1 h 11"/>
                <a:gd name="T16" fmla="*/ 1 w 28"/>
                <a:gd name="T17" fmla="*/ 1 h 11"/>
                <a:gd name="T18" fmla="*/ 0 w 28"/>
                <a:gd name="T19" fmla="*/ 1 h 11"/>
                <a:gd name="T20" fmla="*/ 1 w 28"/>
                <a:gd name="T21" fmla="*/ 1 h 11"/>
                <a:gd name="T22" fmla="*/ 1 w 28"/>
                <a:gd name="T23" fmla="*/ 1 h 11"/>
                <a:gd name="T24" fmla="*/ 1 w 28"/>
                <a:gd name="T25" fmla="*/ 1 h 11"/>
                <a:gd name="T26" fmla="*/ 1 w 28"/>
                <a:gd name="T27" fmla="*/ 1 h 11"/>
                <a:gd name="T28" fmla="*/ 1 w 28"/>
                <a:gd name="T29" fmla="*/ 1 h 11"/>
                <a:gd name="T30" fmla="*/ 1 w 28"/>
                <a:gd name="T31" fmla="*/ 1 h 11"/>
                <a:gd name="T32" fmla="*/ 1 w 28"/>
                <a:gd name="T33" fmla="*/ 1 h 11"/>
                <a:gd name="T34" fmla="*/ 1 w 28"/>
                <a:gd name="T35" fmla="*/ 0 h 11"/>
                <a:gd name="T36" fmla="*/ 1 w 28"/>
                <a:gd name="T37" fmla="*/ 0 h 11"/>
                <a:gd name="T38" fmla="*/ 1 w 28"/>
                <a:gd name="T39" fmla="*/ 0 h 11"/>
                <a:gd name="T40" fmla="*/ 1 w 28"/>
                <a:gd name="T41" fmla="*/ 0 h 11"/>
                <a:gd name="T42" fmla="*/ 1 w 28"/>
                <a:gd name="T43" fmla="*/ 0 h 11"/>
                <a:gd name="T44" fmla="*/ 1 w 28"/>
                <a:gd name="T45" fmla="*/ 0 h 11"/>
                <a:gd name="T46" fmla="*/ 1 w 28"/>
                <a:gd name="T47" fmla="*/ 0 h 11"/>
                <a:gd name="T48" fmla="*/ 1 w 28"/>
                <a:gd name="T49" fmla="*/ 0 h 11"/>
                <a:gd name="T50" fmla="*/ 1 w 28"/>
                <a:gd name="T51" fmla="*/ 1 h 1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"/>
                <a:gd name="T79" fmla="*/ 0 h 11"/>
                <a:gd name="T80" fmla="*/ 28 w 28"/>
                <a:gd name="T81" fmla="*/ 11 h 1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" h="11">
                  <a:moveTo>
                    <a:pt x="25" y="3"/>
                  </a:moveTo>
                  <a:lnTo>
                    <a:pt x="28" y="3"/>
                  </a:lnTo>
                  <a:lnTo>
                    <a:pt x="28" y="5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9" y="11"/>
                  </a:lnTo>
                  <a:lnTo>
                    <a:pt x="0" y="5"/>
                  </a:lnTo>
                  <a:lnTo>
                    <a:pt x="3" y="5"/>
                  </a:lnTo>
                  <a:lnTo>
                    <a:pt x="6" y="8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19" y="3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25" y="3"/>
                  </a:lnTo>
                  <a:close/>
                </a:path>
              </a:pathLst>
            </a:custGeom>
            <a:solidFill>
              <a:srgbClr val="FF5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4" name="Freeform 50"/>
            <p:cNvSpPr>
              <a:spLocks/>
            </p:cNvSpPr>
            <p:nvPr/>
          </p:nvSpPr>
          <p:spPr bwMode="auto">
            <a:xfrm>
              <a:off x="2147" y="1486"/>
              <a:ext cx="95" cy="26"/>
            </a:xfrm>
            <a:custGeom>
              <a:avLst/>
              <a:gdLst>
                <a:gd name="T0" fmla="*/ 2 w 156"/>
                <a:gd name="T1" fmla="*/ 1 h 44"/>
                <a:gd name="T2" fmla="*/ 2 w 156"/>
                <a:gd name="T3" fmla="*/ 1 h 44"/>
                <a:gd name="T4" fmla="*/ 2 w 156"/>
                <a:gd name="T5" fmla="*/ 1 h 44"/>
                <a:gd name="T6" fmla="*/ 2 w 156"/>
                <a:gd name="T7" fmla="*/ 1 h 44"/>
                <a:gd name="T8" fmla="*/ 2 w 156"/>
                <a:gd name="T9" fmla="*/ 1 h 44"/>
                <a:gd name="T10" fmla="*/ 2 w 156"/>
                <a:gd name="T11" fmla="*/ 1 h 44"/>
                <a:gd name="T12" fmla="*/ 2 w 156"/>
                <a:gd name="T13" fmla="*/ 1 h 44"/>
                <a:gd name="T14" fmla="*/ 1 w 156"/>
                <a:gd name="T15" fmla="*/ 1 h 44"/>
                <a:gd name="T16" fmla="*/ 1 w 156"/>
                <a:gd name="T17" fmla="*/ 1 h 44"/>
                <a:gd name="T18" fmla="*/ 1 w 156"/>
                <a:gd name="T19" fmla="*/ 1 h 44"/>
                <a:gd name="T20" fmla="*/ 1 w 156"/>
                <a:gd name="T21" fmla="*/ 1 h 44"/>
                <a:gd name="T22" fmla="*/ 1 w 156"/>
                <a:gd name="T23" fmla="*/ 1 h 44"/>
                <a:gd name="T24" fmla="*/ 1 w 156"/>
                <a:gd name="T25" fmla="*/ 1 h 44"/>
                <a:gd name="T26" fmla="*/ 1 w 156"/>
                <a:gd name="T27" fmla="*/ 1 h 44"/>
                <a:gd name="T28" fmla="*/ 1 w 156"/>
                <a:gd name="T29" fmla="*/ 1 h 44"/>
                <a:gd name="T30" fmla="*/ 1 w 156"/>
                <a:gd name="T31" fmla="*/ 1 h 44"/>
                <a:gd name="T32" fmla="*/ 1 w 156"/>
                <a:gd name="T33" fmla="*/ 1 h 44"/>
                <a:gd name="T34" fmla="*/ 1 w 156"/>
                <a:gd name="T35" fmla="*/ 1 h 44"/>
                <a:gd name="T36" fmla="*/ 1 w 156"/>
                <a:gd name="T37" fmla="*/ 1 h 44"/>
                <a:gd name="T38" fmla="*/ 1 w 156"/>
                <a:gd name="T39" fmla="*/ 1 h 44"/>
                <a:gd name="T40" fmla="*/ 1 w 156"/>
                <a:gd name="T41" fmla="*/ 1 h 44"/>
                <a:gd name="T42" fmla="*/ 1 w 156"/>
                <a:gd name="T43" fmla="*/ 1 h 44"/>
                <a:gd name="T44" fmla="*/ 1 w 156"/>
                <a:gd name="T45" fmla="*/ 1 h 44"/>
                <a:gd name="T46" fmla="*/ 1 w 156"/>
                <a:gd name="T47" fmla="*/ 1 h 44"/>
                <a:gd name="T48" fmla="*/ 1 w 156"/>
                <a:gd name="T49" fmla="*/ 1 h 44"/>
                <a:gd name="T50" fmla="*/ 0 w 156"/>
                <a:gd name="T51" fmla="*/ 1 h 44"/>
                <a:gd name="T52" fmla="*/ 0 w 156"/>
                <a:gd name="T53" fmla="*/ 1 h 44"/>
                <a:gd name="T54" fmla="*/ 0 w 156"/>
                <a:gd name="T55" fmla="*/ 1 h 44"/>
                <a:gd name="T56" fmla="*/ 0 w 156"/>
                <a:gd name="T57" fmla="*/ 1 h 44"/>
                <a:gd name="T58" fmla="*/ 1 w 156"/>
                <a:gd name="T59" fmla="*/ 1 h 44"/>
                <a:gd name="T60" fmla="*/ 1 w 156"/>
                <a:gd name="T61" fmla="*/ 1 h 44"/>
                <a:gd name="T62" fmla="*/ 1 w 156"/>
                <a:gd name="T63" fmla="*/ 1 h 44"/>
                <a:gd name="T64" fmla="*/ 1 w 156"/>
                <a:gd name="T65" fmla="*/ 1 h 44"/>
                <a:gd name="T66" fmla="*/ 1 w 156"/>
                <a:gd name="T67" fmla="*/ 1 h 44"/>
                <a:gd name="T68" fmla="*/ 1 w 156"/>
                <a:gd name="T69" fmla="*/ 1 h 44"/>
                <a:gd name="T70" fmla="*/ 1 w 156"/>
                <a:gd name="T71" fmla="*/ 1 h 44"/>
                <a:gd name="T72" fmla="*/ 1 w 156"/>
                <a:gd name="T73" fmla="*/ 1 h 44"/>
                <a:gd name="T74" fmla="*/ 1 w 156"/>
                <a:gd name="T75" fmla="*/ 1 h 44"/>
                <a:gd name="T76" fmla="*/ 1 w 156"/>
                <a:gd name="T77" fmla="*/ 1 h 44"/>
                <a:gd name="T78" fmla="*/ 1 w 156"/>
                <a:gd name="T79" fmla="*/ 1 h 44"/>
                <a:gd name="T80" fmla="*/ 1 w 156"/>
                <a:gd name="T81" fmla="*/ 1 h 44"/>
                <a:gd name="T82" fmla="*/ 1 w 156"/>
                <a:gd name="T83" fmla="*/ 1 h 44"/>
                <a:gd name="T84" fmla="*/ 1 w 156"/>
                <a:gd name="T85" fmla="*/ 1 h 44"/>
                <a:gd name="T86" fmla="*/ 1 w 156"/>
                <a:gd name="T87" fmla="*/ 1 h 44"/>
                <a:gd name="T88" fmla="*/ 1 w 156"/>
                <a:gd name="T89" fmla="*/ 1 h 44"/>
                <a:gd name="T90" fmla="*/ 1 w 156"/>
                <a:gd name="T91" fmla="*/ 1 h 44"/>
                <a:gd name="T92" fmla="*/ 1 w 156"/>
                <a:gd name="T93" fmla="*/ 1 h 44"/>
                <a:gd name="T94" fmla="*/ 1 w 156"/>
                <a:gd name="T95" fmla="*/ 1 h 44"/>
                <a:gd name="T96" fmla="*/ 2 w 156"/>
                <a:gd name="T97" fmla="*/ 0 h 44"/>
                <a:gd name="T98" fmla="*/ 2 w 156"/>
                <a:gd name="T99" fmla="*/ 1 h 4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6"/>
                <a:gd name="T151" fmla="*/ 0 h 44"/>
                <a:gd name="T152" fmla="*/ 156 w 156"/>
                <a:gd name="T153" fmla="*/ 44 h 4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6" h="44">
                  <a:moveTo>
                    <a:pt x="153" y="14"/>
                  </a:moveTo>
                  <a:lnTo>
                    <a:pt x="156" y="17"/>
                  </a:lnTo>
                  <a:lnTo>
                    <a:pt x="156" y="19"/>
                  </a:lnTo>
                  <a:lnTo>
                    <a:pt x="153" y="22"/>
                  </a:lnTo>
                  <a:lnTo>
                    <a:pt x="153" y="25"/>
                  </a:lnTo>
                  <a:lnTo>
                    <a:pt x="151" y="28"/>
                  </a:lnTo>
                  <a:lnTo>
                    <a:pt x="148" y="28"/>
                  </a:lnTo>
                  <a:lnTo>
                    <a:pt x="145" y="28"/>
                  </a:lnTo>
                  <a:lnTo>
                    <a:pt x="137" y="28"/>
                  </a:lnTo>
                  <a:lnTo>
                    <a:pt x="132" y="28"/>
                  </a:lnTo>
                  <a:lnTo>
                    <a:pt x="123" y="30"/>
                  </a:lnTo>
                  <a:lnTo>
                    <a:pt x="115" y="33"/>
                  </a:lnTo>
                  <a:lnTo>
                    <a:pt x="110" y="36"/>
                  </a:lnTo>
                  <a:lnTo>
                    <a:pt x="101" y="39"/>
                  </a:lnTo>
                  <a:lnTo>
                    <a:pt x="93" y="41"/>
                  </a:lnTo>
                  <a:lnTo>
                    <a:pt x="85" y="41"/>
                  </a:lnTo>
                  <a:lnTo>
                    <a:pt x="74" y="44"/>
                  </a:lnTo>
                  <a:lnTo>
                    <a:pt x="63" y="44"/>
                  </a:lnTo>
                  <a:lnTo>
                    <a:pt x="52" y="41"/>
                  </a:lnTo>
                  <a:lnTo>
                    <a:pt x="44" y="41"/>
                  </a:lnTo>
                  <a:lnTo>
                    <a:pt x="33" y="39"/>
                  </a:lnTo>
                  <a:lnTo>
                    <a:pt x="22" y="39"/>
                  </a:lnTo>
                  <a:lnTo>
                    <a:pt x="14" y="36"/>
                  </a:lnTo>
                  <a:lnTo>
                    <a:pt x="3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3" y="25"/>
                  </a:lnTo>
                  <a:lnTo>
                    <a:pt x="3" y="22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8" y="14"/>
                  </a:lnTo>
                  <a:lnTo>
                    <a:pt x="14" y="14"/>
                  </a:lnTo>
                  <a:lnTo>
                    <a:pt x="19" y="14"/>
                  </a:lnTo>
                  <a:lnTo>
                    <a:pt x="25" y="19"/>
                  </a:lnTo>
                  <a:lnTo>
                    <a:pt x="30" y="22"/>
                  </a:lnTo>
                  <a:lnTo>
                    <a:pt x="36" y="28"/>
                  </a:lnTo>
                  <a:lnTo>
                    <a:pt x="41" y="30"/>
                  </a:lnTo>
                  <a:lnTo>
                    <a:pt x="49" y="30"/>
                  </a:lnTo>
                  <a:lnTo>
                    <a:pt x="63" y="30"/>
                  </a:lnTo>
                  <a:lnTo>
                    <a:pt x="77" y="30"/>
                  </a:lnTo>
                  <a:lnTo>
                    <a:pt x="90" y="28"/>
                  </a:lnTo>
                  <a:lnTo>
                    <a:pt x="101" y="25"/>
                  </a:lnTo>
                  <a:lnTo>
                    <a:pt x="115" y="19"/>
                  </a:lnTo>
                  <a:lnTo>
                    <a:pt x="129" y="14"/>
                  </a:lnTo>
                  <a:lnTo>
                    <a:pt x="140" y="6"/>
                  </a:lnTo>
                  <a:lnTo>
                    <a:pt x="151" y="0"/>
                  </a:lnTo>
                  <a:lnTo>
                    <a:pt x="153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5" name="Freeform 51"/>
            <p:cNvSpPr>
              <a:spLocks/>
            </p:cNvSpPr>
            <p:nvPr/>
          </p:nvSpPr>
          <p:spPr bwMode="auto">
            <a:xfrm>
              <a:off x="2928" y="1494"/>
              <a:ext cx="34" cy="10"/>
            </a:xfrm>
            <a:custGeom>
              <a:avLst/>
              <a:gdLst>
                <a:gd name="T0" fmla="*/ 1 w 55"/>
                <a:gd name="T1" fmla="*/ 1 h 16"/>
                <a:gd name="T2" fmla="*/ 1 w 55"/>
                <a:gd name="T3" fmla="*/ 1 h 16"/>
                <a:gd name="T4" fmla="*/ 1 w 55"/>
                <a:gd name="T5" fmla="*/ 1 h 16"/>
                <a:gd name="T6" fmla="*/ 1 w 55"/>
                <a:gd name="T7" fmla="*/ 1 h 16"/>
                <a:gd name="T8" fmla="*/ 1 w 55"/>
                <a:gd name="T9" fmla="*/ 1 h 16"/>
                <a:gd name="T10" fmla="*/ 1 w 55"/>
                <a:gd name="T11" fmla="*/ 1 h 16"/>
                <a:gd name="T12" fmla="*/ 1 w 55"/>
                <a:gd name="T13" fmla="*/ 1 h 16"/>
                <a:gd name="T14" fmla="*/ 1 w 55"/>
                <a:gd name="T15" fmla="*/ 1 h 16"/>
                <a:gd name="T16" fmla="*/ 1 w 55"/>
                <a:gd name="T17" fmla="*/ 1 h 16"/>
                <a:gd name="T18" fmla="*/ 1 w 55"/>
                <a:gd name="T19" fmla="*/ 1 h 16"/>
                <a:gd name="T20" fmla="*/ 1 w 55"/>
                <a:gd name="T21" fmla="*/ 1 h 16"/>
                <a:gd name="T22" fmla="*/ 1 w 55"/>
                <a:gd name="T23" fmla="*/ 1 h 16"/>
                <a:gd name="T24" fmla="*/ 1 w 55"/>
                <a:gd name="T25" fmla="*/ 1 h 16"/>
                <a:gd name="T26" fmla="*/ 1 w 55"/>
                <a:gd name="T27" fmla="*/ 1 h 16"/>
                <a:gd name="T28" fmla="*/ 1 w 55"/>
                <a:gd name="T29" fmla="*/ 1 h 16"/>
                <a:gd name="T30" fmla="*/ 0 w 55"/>
                <a:gd name="T31" fmla="*/ 1 h 16"/>
                <a:gd name="T32" fmla="*/ 0 w 55"/>
                <a:gd name="T33" fmla="*/ 1 h 16"/>
                <a:gd name="T34" fmla="*/ 1 w 55"/>
                <a:gd name="T35" fmla="*/ 0 h 16"/>
                <a:gd name="T36" fmla="*/ 1 w 55"/>
                <a:gd name="T37" fmla="*/ 1 h 16"/>
                <a:gd name="T38" fmla="*/ 1 w 55"/>
                <a:gd name="T39" fmla="*/ 1 h 16"/>
                <a:gd name="T40" fmla="*/ 1 w 55"/>
                <a:gd name="T41" fmla="*/ 1 h 16"/>
                <a:gd name="T42" fmla="*/ 1 w 55"/>
                <a:gd name="T43" fmla="*/ 1 h 16"/>
                <a:gd name="T44" fmla="*/ 1 w 55"/>
                <a:gd name="T45" fmla="*/ 1 h 16"/>
                <a:gd name="T46" fmla="*/ 1 w 55"/>
                <a:gd name="T47" fmla="*/ 1 h 16"/>
                <a:gd name="T48" fmla="*/ 1 w 55"/>
                <a:gd name="T49" fmla="*/ 1 h 16"/>
                <a:gd name="T50" fmla="*/ 1 w 55"/>
                <a:gd name="T51" fmla="*/ 1 h 1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"/>
                <a:gd name="T79" fmla="*/ 0 h 16"/>
                <a:gd name="T80" fmla="*/ 55 w 55"/>
                <a:gd name="T81" fmla="*/ 16 h 1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" h="16">
                  <a:moveTo>
                    <a:pt x="55" y="5"/>
                  </a:moveTo>
                  <a:lnTo>
                    <a:pt x="53" y="8"/>
                  </a:lnTo>
                  <a:lnTo>
                    <a:pt x="47" y="14"/>
                  </a:lnTo>
                  <a:lnTo>
                    <a:pt x="44" y="16"/>
                  </a:lnTo>
                  <a:lnTo>
                    <a:pt x="39" y="16"/>
                  </a:lnTo>
                  <a:lnTo>
                    <a:pt x="31" y="16"/>
                  </a:lnTo>
                  <a:lnTo>
                    <a:pt x="25" y="16"/>
                  </a:lnTo>
                  <a:lnTo>
                    <a:pt x="20" y="16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3" y="0"/>
                  </a:lnTo>
                  <a:lnTo>
                    <a:pt x="9" y="3"/>
                  </a:lnTo>
                  <a:lnTo>
                    <a:pt x="14" y="5"/>
                  </a:lnTo>
                  <a:lnTo>
                    <a:pt x="22" y="5"/>
                  </a:lnTo>
                  <a:lnTo>
                    <a:pt x="28" y="5"/>
                  </a:lnTo>
                  <a:lnTo>
                    <a:pt x="36" y="3"/>
                  </a:lnTo>
                  <a:lnTo>
                    <a:pt x="42" y="3"/>
                  </a:lnTo>
                  <a:lnTo>
                    <a:pt x="50" y="3"/>
                  </a:lnTo>
                  <a:lnTo>
                    <a:pt x="55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6" name="Freeform 52"/>
            <p:cNvSpPr>
              <a:spLocks/>
            </p:cNvSpPr>
            <p:nvPr/>
          </p:nvSpPr>
          <p:spPr bwMode="auto">
            <a:xfrm>
              <a:off x="2496" y="1497"/>
              <a:ext cx="3" cy="1"/>
            </a:xfrm>
            <a:custGeom>
              <a:avLst/>
              <a:gdLst>
                <a:gd name="T0" fmla="*/ 1 w 5"/>
                <a:gd name="T1" fmla="*/ 0 h 1"/>
                <a:gd name="T2" fmla="*/ 0 w 5"/>
                <a:gd name="T3" fmla="*/ 0 h 1"/>
                <a:gd name="T4" fmla="*/ 1 w 5"/>
                <a:gd name="T5" fmla="*/ 0 h 1"/>
                <a:gd name="T6" fmla="*/ 1 w 5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1"/>
                <a:gd name="T14" fmla="*/ 5 w 5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1">
                  <a:moveTo>
                    <a:pt x="5" y="0"/>
                  </a:move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5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7" name="Freeform 53"/>
            <p:cNvSpPr>
              <a:spLocks/>
            </p:cNvSpPr>
            <p:nvPr/>
          </p:nvSpPr>
          <p:spPr bwMode="auto">
            <a:xfrm>
              <a:off x="2176" y="1517"/>
              <a:ext cx="34" cy="8"/>
            </a:xfrm>
            <a:custGeom>
              <a:avLst/>
              <a:gdLst>
                <a:gd name="T0" fmla="*/ 1 w 55"/>
                <a:gd name="T1" fmla="*/ 1 h 14"/>
                <a:gd name="T2" fmla="*/ 1 w 55"/>
                <a:gd name="T3" fmla="*/ 1 h 14"/>
                <a:gd name="T4" fmla="*/ 1 w 55"/>
                <a:gd name="T5" fmla="*/ 1 h 14"/>
                <a:gd name="T6" fmla="*/ 1 w 55"/>
                <a:gd name="T7" fmla="*/ 1 h 14"/>
                <a:gd name="T8" fmla="*/ 1 w 55"/>
                <a:gd name="T9" fmla="*/ 1 h 14"/>
                <a:gd name="T10" fmla="*/ 1 w 55"/>
                <a:gd name="T11" fmla="*/ 1 h 14"/>
                <a:gd name="T12" fmla="*/ 1 w 55"/>
                <a:gd name="T13" fmla="*/ 1 h 14"/>
                <a:gd name="T14" fmla="*/ 1 w 55"/>
                <a:gd name="T15" fmla="*/ 1 h 14"/>
                <a:gd name="T16" fmla="*/ 0 w 55"/>
                <a:gd name="T17" fmla="*/ 1 h 14"/>
                <a:gd name="T18" fmla="*/ 0 w 55"/>
                <a:gd name="T19" fmla="*/ 1 h 14"/>
                <a:gd name="T20" fmla="*/ 0 w 55"/>
                <a:gd name="T21" fmla="*/ 1 h 14"/>
                <a:gd name="T22" fmla="*/ 0 w 55"/>
                <a:gd name="T23" fmla="*/ 1 h 14"/>
                <a:gd name="T24" fmla="*/ 0 w 55"/>
                <a:gd name="T25" fmla="*/ 1 h 14"/>
                <a:gd name="T26" fmla="*/ 0 w 55"/>
                <a:gd name="T27" fmla="*/ 0 h 14"/>
                <a:gd name="T28" fmla="*/ 0 w 55"/>
                <a:gd name="T29" fmla="*/ 0 h 14"/>
                <a:gd name="T30" fmla="*/ 1 w 55"/>
                <a:gd name="T31" fmla="*/ 0 h 14"/>
                <a:gd name="T32" fmla="*/ 1 w 55"/>
                <a:gd name="T33" fmla="*/ 0 h 14"/>
                <a:gd name="T34" fmla="*/ 1 w 55"/>
                <a:gd name="T35" fmla="*/ 0 h 14"/>
                <a:gd name="T36" fmla="*/ 1 w 55"/>
                <a:gd name="T37" fmla="*/ 0 h 14"/>
                <a:gd name="T38" fmla="*/ 1 w 55"/>
                <a:gd name="T39" fmla="*/ 0 h 14"/>
                <a:gd name="T40" fmla="*/ 1 w 55"/>
                <a:gd name="T41" fmla="*/ 0 h 14"/>
                <a:gd name="T42" fmla="*/ 1 w 55"/>
                <a:gd name="T43" fmla="*/ 0 h 14"/>
                <a:gd name="T44" fmla="*/ 1 w 55"/>
                <a:gd name="T45" fmla="*/ 0 h 14"/>
                <a:gd name="T46" fmla="*/ 1 w 55"/>
                <a:gd name="T47" fmla="*/ 0 h 14"/>
                <a:gd name="T48" fmla="*/ 1 w 55"/>
                <a:gd name="T49" fmla="*/ 0 h 14"/>
                <a:gd name="T50" fmla="*/ 1 w 55"/>
                <a:gd name="T51" fmla="*/ 1 h 1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5"/>
                <a:gd name="T79" fmla="*/ 0 h 14"/>
                <a:gd name="T80" fmla="*/ 55 w 55"/>
                <a:gd name="T81" fmla="*/ 14 h 1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5" h="14">
                  <a:moveTo>
                    <a:pt x="55" y="3"/>
                  </a:moveTo>
                  <a:lnTo>
                    <a:pt x="50" y="8"/>
                  </a:lnTo>
                  <a:lnTo>
                    <a:pt x="44" y="11"/>
                  </a:lnTo>
                  <a:lnTo>
                    <a:pt x="36" y="14"/>
                  </a:lnTo>
                  <a:lnTo>
                    <a:pt x="30" y="14"/>
                  </a:lnTo>
                  <a:lnTo>
                    <a:pt x="22" y="11"/>
                  </a:lnTo>
                  <a:lnTo>
                    <a:pt x="14" y="11"/>
                  </a:lnTo>
                  <a:lnTo>
                    <a:pt x="6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5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8" name="Freeform 54"/>
            <p:cNvSpPr>
              <a:spLocks/>
            </p:cNvSpPr>
            <p:nvPr/>
          </p:nvSpPr>
          <p:spPr bwMode="auto">
            <a:xfrm>
              <a:off x="2517" y="1530"/>
              <a:ext cx="67" cy="98"/>
            </a:xfrm>
            <a:custGeom>
              <a:avLst/>
              <a:gdLst>
                <a:gd name="T0" fmla="*/ 1 w 110"/>
                <a:gd name="T1" fmla="*/ 0 h 167"/>
                <a:gd name="T2" fmla="*/ 1 w 110"/>
                <a:gd name="T3" fmla="*/ 1 h 167"/>
                <a:gd name="T4" fmla="*/ 1 w 110"/>
                <a:gd name="T5" fmla="*/ 1 h 167"/>
                <a:gd name="T6" fmla="*/ 1 w 110"/>
                <a:gd name="T7" fmla="*/ 1 h 167"/>
                <a:gd name="T8" fmla="*/ 1 w 110"/>
                <a:gd name="T9" fmla="*/ 1 h 167"/>
                <a:gd name="T10" fmla="*/ 1 w 110"/>
                <a:gd name="T11" fmla="*/ 1 h 167"/>
                <a:gd name="T12" fmla="*/ 1 w 110"/>
                <a:gd name="T13" fmla="*/ 1 h 167"/>
                <a:gd name="T14" fmla="*/ 1 w 110"/>
                <a:gd name="T15" fmla="*/ 1 h 167"/>
                <a:gd name="T16" fmla="*/ 1 w 110"/>
                <a:gd name="T17" fmla="*/ 1 h 167"/>
                <a:gd name="T18" fmla="*/ 1 w 110"/>
                <a:gd name="T19" fmla="*/ 1 h 167"/>
                <a:gd name="T20" fmla="*/ 1 w 110"/>
                <a:gd name="T21" fmla="*/ 1 h 167"/>
                <a:gd name="T22" fmla="*/ 1 w 110"/>
                <a:gd name="T23" fmla="*/ 1 h 167"/>
                <a:gd name="T24" fmla="*/ 1 w 110"/>
                <a:gd name="T25" fmla="*/ 1 h 167"/>
                <a:gd name="T26" fmla="*/ 1 w 110"/>
                <a:gd name="T27" fmla="*/ 1 h 167"/>
                <a:gd name="T28" fmla="*/ 1 w 110"/>
                <a:gd name="T29" fmla="*/ 1 h 167"/>
                <a:gd name="T30" fmla="*/ 1 w 110"/>
                <a:gd name="T31" fmla="*/ 1 h 167"/>
                <a:gd name="T32" fmla="*/ 1 w 110"/>
                <a:gd name="T33" fmla="*/ 1 h 167"/>
                <a:gd name="T34" fmla="*/ 1 w 110"/>
                <a:gd name="T35" fmla="*/ 1 h 167"/>
                <a:gd name="T36" fmla="*/ 1 w 110"/>
                <a:gd name="T37" fmla="*/ 1 h 167"/>
                <a:gd name="T38" fmla="*/ 1 w 110"/>
                <a:gd name="T39" fmla="*/ 1 h 167"/>
                <a:gd name="T40" fmla="*/ 1 w 110"/>
                <a:gd name="T41" fmla="*/ 1 h 167"/>
                <a:gd name="T42" fmla="*/ 0 w 110"/>
                <a:gd name="T43" fmla="*/ 1 h 167"/>
                <a:gd name="T44" fmla="*/ 0 w 110"/>
                <a:gd name="T45" fmla="*/ 1 h 167"/>
                <a:gd name="T46" fmla="*/ 0 w 110"/>
                <a:gd name="T47" fmla="*/ 1 h 167"/>
                <a:gd name="T48" fmla="*/ 1 w 110"/>
                <a:gd name="T49" fmla="*/ 1 h 167"/>
                <a:gd name="T50" fmla="*/ 1 w 110"/>
                <a:gd name="T51" fmla="*/ 1 h 167"/>
                <a:gd name="T52" fmla="*/ 1 w 110"/>
                <a:gd name="T53" fmla="*/ 1 h 167"/>
                <a:gd name="T54" fmla="*/ 1 w 110"/>
                <a:gd name="T55" fmla="*/ 1 h 167"/>
                <a:gd name="T56" fmla="*/ 1 w 110"/>
                <a:gd name="T57" fmla="*/ 1 h 167"/>
                <a:gd name="T58" fmla="*/ 1 w 110"/>
                <a:gd name="T59" fmla="*/ 1 h 167"/>
                <a:gd name="T60" fmla="*/ 1 w 110"/>
                <a:gd name="T61" fmla="*/ 1 h 167"/>
                <a:gd name="T62" fmla="*/ 1 w 110"/>
                <a:gd name="T63" fmla="*/ 1 h 167"/>
                <a:gd name="T64" fmla="*/ 1 w 110"/>
                <a:gd name="T65" fmla="*/ 1 h 167"/>
                <a:gd name="T66" fmla="*/ 1 w 110"/>
                <a:gd name="T67" fmla="*/ 1 h 167"/>
                <a:gd name="T68" fmla="*/ 1 w 110"/>
                <a:gd name="T69" fmla="*/ 0 h 1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0"/>
                <a:gd name="T106" fmla="*/ 0 h 167"/>
                <a:gd name="T107" fmla="*/ 110 w 110"/>
                <a:gd name="T108" fmla="*/ 167 h 16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0" h="167">
                  <a:moveTo>
                    <a:pt x="110" y="0"/>
                  </a:moveTo>
                  <a:lnTo>
                    <a:pt x="107" y="19"/>
                  </a:lnTo>
                  <a:lnTo>
                    <a:pt x="107" y="44"/>
                  </a:lnTo>
                  <a:lnTo>
                    <a:pt x="107" y="66"/>
                  </a:lnTo>
                  <a:lnTo>
                    <a:pt x="107" y="88"/>
                  </a:lnTo>
                  <a:lnTo>
                    <a:pt x="104" y="110"/>
                  </a:lnTo>
                  <a:lnTo>
                    <a:pt x="102" y="132"/>
                  </a:lnTo>
                  <a:lnTo>
                    <a:pt x="96" y="140"/>
                  </a:lnTo>
                  <a:lnTo>
                    <a:pt x="91" y="151"/>
                  </a:lnTo>
                  <a:lnTo>
                    <a:pt x="83" y="159"/>
                  </a:lnTo>
                  <a:lnTo>
                    <a:pt x="74" y="164"/>
                  </a:lnTo>
                  <a:lnTo>
                    <a:pt x="66" y="164"/>
                  </a:lnTo>
                  <a:lnTo>
                    <a:pt x="61" y="164"/>
                  </a:lnTo>
                  <a:lnTo>
                    <a:pt x="52" y="167"/>
                  </a:lnTo>
                  <a:lnTo>
                    <a:pt x="44" y="167"/>
                  </a:lnTo>
                  <a:lnTo>
                    <a:pt x="36" y="167"/>
                  </a:lnTo>
                  <a:lnTo>
                    <a:pt x="30" y="167"/>
                  </a:lnTo>
                  <a:lnTo>
                    <a:pt x="22" y="167"/>
                  </a:lnTo>
                  <a:lnTo>
                    <a:pt x="17" y="162"/>
                  </a:lnTo>
                  <a:lnTo>
                    <a:pt x="9" y="148"/>
                  </a:lnTo>
                  <a:lnTo>
                    <a:pt x="3" y="132"/>
                  </a:lnTo>
                  <a:lnTo>
                    <a:pt x="0" y="115"/>
                  </a:lnTo>
                  <a:lnTo>
                    <a:pt x="0" y="99"/>
                  </a:lnTo>
                  <a:lnTo>
                    <a:pt x="0" y="82"/>
                  </a:lnTo>
                  <a:lnTo>
                    <a:pt x="3" y="66"/>
                  </a:lnTo>
                  <a:lnTo>
                    <a:pt x="6" y="49"/>
                  </a:lnTo>
                  <a:lnTo>
                    <a:pt x="9" y="33"/>
                  </a:lnTo>
                  <a:lnTo>
                    <a:pt x="22" y="30"/>
                  </a:lnTo>
                  <a:lnTo>
                    <a:pt x="36" y="27"/>
                  </a:lnTo>
                  <a:lnTo>
                    <a:pt x="47" y="25"/>
                  </a:lnTo>
                  <a:lnTo>
                    <a:pt x="61" y="19"/>
                  </a:lnTo>
                  <a:lnTo>
                    <a:pt x="74" y="17"/>
                  </a:lnTo>
                  <a:lnTo>
                    <a:pt x="85" y="11"/>
                  </a:lnTo>
                  <a:lnTo>
                    <a:pt x="99" y="6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99" name="Freeform 55"/>
            <p:cNvSpPr>
              <a:spLocks/>
            </p:cNvSpPr>
            <p:nvPr/>
          </p:nvSpPr>
          <p:spPr bwMode="auto">
            <a:xfrm>
              <a:off x="3254" y="1538"/>
              <a:ext cx="59" cy="82"/>
            </a:xfrm>
            <a:custGeom>
              <a:avLst/>
              <a:gdLst>
                <a:gd name="T0" fmla="*/ 1 w 96"/>
                <a:gd name="T1" fmla="*/ 1 h 139"/>
                <a:gd name="T2" fmla="*/ 1 w 96"/>
                <a:gd name="T3" fmla="*/ 1 h 139"/>
                <a:gd name="T4" fmla="*/ 1 w 96"/>
                <a:gd name="T5" fmla="*/ 1 h 139"/>
                <a:gd name="T6" fmla="*/ 1 w 96"/>
                <a:gd name="T7" fmla="*/ 1 h 139"/>
                <a:gd name="T8" fmla="*/ 1 w 96"/>
                <a:gd name="T9" fmla="*/ 1 h 139"/>
                <a:gd name="T10" fmla="*/ 1 w 96"/>
                <a:gd name="T11" fmla="*/ 1 h 139"/>
                <a:gd name="T12" fmla="*/ 1 w 96"/>
                <a:gd name="T13" fmla="*/ 1 h 139"/>
                <a:gd name="T14" fmla="*/ 1 w 96"/>
                <a:gd name="T15" fmla="*/ 1 h 139"/>
                <a:gd name="T16" fmla="*/ 1 w 96"/>
                <a:gd name="T17" fmla="*/ 1 h 139"/>
                <a:gd name="T18" fmla="*/ 1 w 96"/>
                <a:gd name="T19" fmla="*/ 1 h 139"/>
                <a:gd name="T20" fmla="*/ 1 w 96"/>
                <a:gd name="T21" fmla="*/ 1 h 139"/>
                <a:gd name="T22" fmla="*/ 1 w 96"/>
                <a:gd name="T23" fmla="*/ 1 h 139"/>
                <a:gd name="T24" fmla="*/ 1 w 96"/>
                <a:gd name="T25" fmla="*/ 1 h 139"/>
                <a:gd name="T26" fmla="*/ 1 w 96"/>
                <a:gd name="T27" fmla="*/ 1 h 139"/>
                <a:gd name="T28" fmla="*/ 1 w 96"/>
                <a:gd name="T29" fmla="*/ 1 h 139"/>
                <a:gd name="T30" fmla="*/ 1 w 96"/>
                <a:gd name="T31" fmla="*/ 1 h 139"/>
                <a:gd name="T32" fmla="*/ 1 w 96"/>
                <a:gd name="T33" fmla="*/ 1 h 139"/>
                <a:gd name="T34" fmla="*/ 1 w 96"/>
                <a:gd name="T35" fmla="*/ 1 h 139"/>
                <a:gd name="T36" fmla="*/ 1 w 96"/>
                <a:gd name="T37" fmla="*/ 1 h 139"/>
                <a:gd name="T38" fmla="*/ 1 w 96"/>
                <a:gd name="T39" fmla="*/ 1 h 139"/>
                <a:gd name="T40" fmla="*/ 1 w 96"/>
                <a:gd name="T41" fmla="*/ 1 h 139"/>
                <a:gd name="T42" fmla="*/ 1 w 96"/>
                <a:gd name="T43" fmla="*/ 1 h 139"/>
                <a:gd name="T44" fmla="*/ 0 w 96"/>
                <a:gd name="T45" fmla="*/ 1 h 139"/>
                <a:gd name="T46" fmla="*/ 0 w 96"/>
                <a:gd name="T47" fmla="*/ 1 h 139"/>
                <a:gd name="T48" fmla="*/ 0 w 96"/>
                <a:gd name="T49" fmla="*/ 1 h 139"/>
                <a:gd name="T50" fmla="*/ 1 w 96"/>
                <a:gd name="T51" fmla="*/ 1 h 139"/>
                <a:gd name="T52" fmla="*/ 1 w 96"/>
                <a:gd name="T53" fmla="*/ 0 h 139"/>
                <a:gd name="T54" fmla="*/ 1 w 96"/>
                <a:gd name="T55" fmla="*/ 1 h 139"/>
                <a:gd name="T56" fmla="*/ 1 w 96"/>
                <a:gd name="T57" fmla="*/ 1 h 139"/>
                <a:gd name="T58" fmla="*/ 1 w 96"/>
                <a:gd name="T59" fmla="*/ 1 h 139"/>
                <a:gd name="T60" fmla="*/ 1 w 96"/>
                <a:gd name="T61" fmla="*/ 1 h 139"/>
                <a:gd name="T62" fmla="*/ 1 w 96"/>
                <a:gd name="T63" fmla="*/ 1 h 139"/>
                <a:gd name="T64" fmla="*/ 1 w 96"/>
                <a:gd name="T65" fmla="*/ 1 h 139"/>
                <a:gd name="T66" fmla="*/ 1 w 96"/>
                <a:gd name="T67" fmla="*/ 1 h 139"/>
                <a:gd name="T68" fmla="*/ 1 w 96"/>
                <a:gd name="T69" fmla="*/ 1 h 1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6"/>
                <a:gd name="T106" fmla="*/ 0 h 139"/>
                <a:gd name="T107" fmla="*/ 96 w 96"/>
                <a:gd name="T108" fmla="*/ 139 h 13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6" h="139">
                  <a:moveTo>
                    <a:pt x="93" y="5"/>
                  </a:moveTo>
                  <a:lnTo>
                    <a:pt x="96" y="8"/>
                  </a:lnTo>
                  <a:lnTo>
                    <a:pt x="90" y="120"/>
                  </a:lnTo>
                  <a:lnTo>
                    <a:pt x="87" y="123"/>
                  </a:lnTo>
                  <a:lnTo>
                    <a:pt x="82" y="129"/>
                  </a:lnTo>
                  <a:lnTo>
                    <a:pt x="77" y="131"/>
                  </a:lnTo>
                  <a:lnTo>
                    <a:pt x="71" y="134"/>
                  </a:lnTo>
                  <a:lnTo>
                    <a:pt x="66" y="134"/>
                  </a:lnTo>
                  <a:lnTo>
                    <a:pt x="60" y="137"/>
                  </a:lnTo>
                  <a:lnTo>
                    <a:pt x="55" y="137"/>
                  </a:lnTo>
                  <a:lnTo>
                    <a:pt x="49" y="139"/>
                  </a:lnTo>
                  <a:lnTo>
                    <a:pt x="41" y="137"/>
                  </a:lnTo>
                  <a:lnTo>
                    <a:pt x="35" y="137"/>
                  </a:lnTo>
                  <a:lnTo>
                    <a:pt x="30" y="134"/>
                  </a:lnTo>
                  <a:lnTo>
                    <a:pt x="24" y="134"/>
                  </a:lnTo>
                  <a:lnTo>
                    <a:pt x="19" y="131"/>
                  </a:lnTo>
                  <a:lnTo>
                    <a:pt x="13" y="129"/>
                  </a:lnTo>
                  <a:lnTo>
                    <a:pt x="8" y="123"/>
                  </a:lnTo>
                  <a:lnTo>
                    <a:pt x="3" y="120"/>
                  </a:lnTo>
                  <a:lnTo>
                    <a:pt x="3" y="104"/>
                  </a:lnTo>
                  <a:lnTo>
                    <a:pt x="3" y="90"/>
                  </a:lnTo>
                  <a:lnTo>
                    <a:pt x="3" y="76"/>
                  </a:lnTo>
                  <a:lnTo>
                    <a:pt x="0" y="60"/>
                  </a:lnTo>
                  <a:lnTo>
                    <a:pt x="0" y="44"/>
                  </a:lnTo>
                  <a:lnTo>
                    <a:pt x="0" y="30"/>
                  </a:lnTo>
                  <a:lnTo>
                    <a:pt x="3" y="13"/>
                  </a:lnTo>
                  <a:lnTo>
                    <a:pt x="5" y="0"/>
                  </a:lnTo>
                  <a:lnTo>
                    <a:pt x="13" y="8"/>
                  </a:lnTo>
                  <a:lnTo>
                    <a:pt x="24" y="11"/>
                  </a:lnTo>
                  <a:lnTo>
                    <a:pt x="35" y="13"/>
                  </a:lnTo>
                  <a:lnTo>
                    <a:pt x="46" y="13"/>
                  </a:lnTo>
                  <a:lnTo>
                    <a:pt x="60" y="13"/>
                  </a:lnTo>
                  <a:lnTo>
                    <a:pt x="71" y="11"/>
                  </a:lnTo>
                  <a:lnTo>
                    <a:pt x="82" y="8"/>
                  </a:lnTo>
                  <a:lnTo>
                    <a:pt x="93" y="5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0" name="Freeform 56"/>
            <p:cNvSpPr>
              <a:spLocks/>
            </p:cNvSpPr>
            <p:nvPr/>
          </p:nvSpPr>
          <p:spPr bwMode="auto">
            <a:xfrm>
              <a:off x="2464" y="1546"/>
              <a:ext cx="48" cy="29"/>
            </a:xfrm>
            <a:custGeom>
              <a:avLst/>
              <a:gdLst>
                <a:gd name="T0" fmla="*/ 1 w 79"/>
                <a:gd name="T1" fmla="*/ 1 h 50"/>
                <a:gd name="T2" fmla="*/ 1 w 79"/>
                <a:gd name="T3" fmla="*/ 1 h 50"/>
                <a:gd name="T4" fmla="*/ 1 w 79"/>
                <a:gd name="T5" fmla="*/ 1 h 50"/>
                <a:gd name="T6" fmla="*/ 1 w 79"/>
                <a:gd name="T7" fmla="*/ 1 h 50"/>
                <a:gd name="T8" fmla="*/ 1 w 79"/>
                <a:gd name="T9" fmla="*/ 1 h 50"/>
                <a:gd name="T10" fmla="*/ 1 w 79"/>
                <a:gd name="T11" fmla="*/ 1 h 50"/>
                <a:gd name="T12" fmla="*/ 1 w 79"/>
                <a:gd name="T13" fmla="*/ 1 h 50"/>
                <a:gd name="T14" fmla="*/ 1 w 79"/>
                <a:gd name="T15" fmla="*/ 1 h 50"/>
                <a:gd name="T16" fmla="*/ 1 w 79"/>
                <a:gd name="T17" fmla="*/ 1 h 50"/>
                <a:gd name="T18" fmla="*/ 1 w 79"/>
                <a:gd name="T19" fmla="*/ 1 h 50"/>
                <a:gd name="T20" fmla="*/ 1 w 79"/>
                <a:gd name="T21" fmla="*/ 1 h 50"/>
                <a:gd name="T22" fmla="*/ 1 w 79"/>
                <a:gd name="T23" fmla="*/ 1 h 50"/>
                <a:gd name="T24" fmla="*/ 1 w 79"/>
                <a:gd name="T25" fmla="*/ 1 h 50"/>
                <a:gd name="T26" fmla="*/ 1 w 79"/>
                <a:gd name="T27" fmla="*/ 1 h 50"/>
                <a:gd name="T28" fmla="*/ 1 w 79"/>
                <a:gd name="T29" fmla="*/ 1 h 50"/>
                <a:gd name="T30" fmla="*/ 1 w 79"/>
                <a:gd name="T31" fmla="*/ 1 h 50"/>
                <a:gd name="T32" fmla="*/ 0 w 79"/>
                <a:gd name="T33" fmla="*/ 1 h 50"/>
                <a:gd name="T34" fmla="*/ 1 w 79"/>
                <a:gd name="T35" fmla="*/ 1 h 50"/>
                <a:gd name="T36" fmla="*/ 1 w 79"/>
                <a:gd name="T37" fmla="*/ 1 h 50"/>
                <a:gd name="T38" fmla="*/ 1 w 79"/>
                <a:gd name="T39" fmla="*/ 1 h 50"/>
                <a:gd name="T40" fmla="*/ 1 w 79"/>
                <a:gd name="T41" fmla="*/ 1 h 50"/>
                <a:gd name="T42" fmla="*/ 1 w 79"/>
                <a:gd name="T43" fmla="*/ 1 h 50"/>
                <a:gd name="T44" fmla="*/ 1 w 79"/>
                <a:gd name="T45" fmla="*/ 1 h 50"/>
                <a:gd name="T46" fmla="*/ 1 w 79"/>
                <a:gd name="T47" fmla="*/ 1 h 50"/>
                <a:gd name="T48" fmla="*/ 1 w 79"/>
                <a:gd name="T49" fmla="*/ 0 h 50"/>
                <a:gd name="T50" fmla="*/ 1 w 79"/>
                <a:gd name="T51" fmla="*/ 0 h 50"/>
                <a:gd name="T52" fmla="*/ 1 w 79"/>
                <a:gd name="T53" fmla="*/ 0 h 50"/>
                <a:gd name="T54" fmla="*/ 1 w 79"/>
                <a:gd name="T55" fmla="*/ 0 h 50"/>
                <a:gd name="T56" fmla="*/ 1 w 79"/>
                <a:gd name="T57" fmla="*/ 0 h 50"/>
                <a:gd name="T58" fmla="*/ 1 w 79"/>
                <a:gd name="T59" fmla="*/ 1 h 50"/>
                <a:gd name="T60" fmla="*/ 1 w 79"/>
                <a:gd name="T61" fmla="*/ 1 h 50"/>
                <a:gd name="T62" fmla="*/ 1 w 79"/>
                <a:gd name="T63" fmla="*/ 1 h 50"/>
                <a:gd name="T64" fmla="*/ 1 w 79"/>
                <a:gd name="T65" fmla="*/ 1 h 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9"/>
                <a:gd name="T100" fmla="*/ 0 h 50"/>
                <a:gd name="T101" fmla="*/ 79 w 79"/>
                <a:gd name="T102" fmla="*/ 50 h 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9" h="50">
                  <a:moveTo>
                    <a:pt x="76" y="14"/>
                  </a:moveTo>
                  <a:lnTo>
                    <a:pt x="76" y="20"/>
                  </a:lnTo>
                  <a:lnTo>
                    <a:pt x="76" y="25"/>
                  </a:lnTo>
                  <a:lnTo>
                    <a:pt x="76" y="31"/>
                  </a:lnTo>
                  <a:lnTo>
                    <a:pt x="74" y="36"/>
                  </a:lnTo>
                  <a:lnTo>
                    <a:pt x="74" y="39"/>
                  </a:lnTo>
                  <a:lnTo>
                    <a:pt x="71" y="44"/>
                  </a:lnTo>
                  <a:lnTo>
                    <a:pt x="68" y="47"/>
                  </a:lnTo>
                  <a:lnTo>
                    <a:pt x="63" y="50"/>
                  </a:lnTo>
                  <a:lnTo>
                    <a:pt x="54" y="47"/>
                  </a:lnTo>
                  <a:lnTo>
                    <a:pt x="46" y="47"/>
                  </a:lnTo>
                  <a:lnTo>
                    <a:pt x="38" y="50"/>
                  </a:lnTo>
                  <a:lnTo>
                    <a:pt x="27" y="50"/>
                  </a:lnTo>
                  <a:lnTo>
                    <a:pt x="22" y="50"/>
                  </a:lnTo>
                  <a:lnTo>
                    <a:pt x="13" y="47"/>
                  </a:lnTo>
                  <a:lnTo>
                    <a:pt x="5" y="44"/>
                  </a:lnTo>
                  <a:lnTo>
                    <a:pt x="0" y="42"/>
                  </a:lnTo>
                  <a:lnTo>
                    <a:pt x="8" y="36"/>
                  </a:lnTo>
                  <a:lnTo>
                    <a:pt x="13" y="33"/>
                  </a:lnTo>
                  <a:lnTo>
                    <a:pt x="22" y="31"/>
                  </a:lnTo>
                  <a:lnTo>
                    <a:pt x="30" y="25"/>
                  </a:lnTo>
                  <a:lnTo>
                    <a:pt x="38" y="20"/>
                  </a:lnTo>
                  <a:lnTo>
                    <a:pt x="44" y="14"/>
                  </a:lnTo>
                  <a:lnTo>
                    <a:pt x="49" y="9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5" y="0"/>
                  </a:lnTo>
                  <a:lnTo>
                    <a:pt x="71" y="0"/>
                  </a:lnTo>
                  <a:lnTo>
                    <a:pt x="74" y="3"/>
                  </a:lnTo>
                  <a:lnTo>
                    <a:pt x="76" y="6"/>
                  </a:lnTo>
                  <a:lnTo>
                    <a:pt x="79" y="9"/>
                  </a:lnTo>
                  <a:lnTo>
                    <a:pt x="76" y="1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1" name="Freeform 57"/>
            <p:cNvSpPr>
              <a:spLocks/>
            </p:cNvSpPr>
            <p:nvPr/>
          </p:nvSpPr>
          <p:spPr bwMode="auto">
            <a:xfrm>
              <a:off x="2113" y="1578"/>
              <a:ext cx="63" cy="65"/>
            </a:xfrm>
            <a:custGeom>
              <a:avLst/>
              <a:gdLst>
                <a:gd name="T0" fmla="*/ 1 w 104"/>
                <a:gd name="T1" fmla="*/ 1 h 110"/>
                <a:gd name="T2" fmla="*/ 1 w 104"/>
                <a:gd name="T3" fmla="*/ 1 h 110"/>
                <a:gd name="T4" fmla="*/ 1 w 104"/>
                <a:gd name="T5" fmla="*/ 1 h 110"/>
                <a:gd name="T6" fmla="*/ 1 w 104"/>
                <a:gd name="T7" fmla="*/ 1 h 110"/>
                <a:gd name="T8" fmla="*/ 1 w 104"/>
                <a:gd name="T9" fmla="*/ 1 h 110"/>
                <a:gd name="T10" fmla="*/ 1 w 104"/>
                <a:gd name="T11" fmla="*/ 1 h 110"/>
                <a:gd name="T12" fmla="*/ 1 w 104"/>
                <a:gd name="T13" fmla="*/ 1 h 110"/>
                <a:gd name="T14" fmla="*/ 1 w 104"/>
                <a:gd name="T15" fmla="*/ 1 h 110"/>
                <a:gd name="T16" fmla="*/ 1 w 104"/>
                <a:gd name="T17" fmla="*/ 1 h 110"/>
                <a:gd name="T18" fmla="*/ 1 w 104"/>
                <a:gd name="T19" fmla="*/ 1 h 110"/>
                <a:gd name="T20" fmla="*/ 1 w 104"/>
                <a:gd name="T21" fmla="*/ 1 h 110"/>
                <a:gd name="T22" fmla="*/ 1 w 104"/>
                <a:gd name="T23" fmla="*/ 1 h 110"/>
                <a:gd name="T24" fmla="*/ 1 w 104"/>
                <a:gd name="T25" fmla="*/ 1 h 110"/>
                <a:gd name="T26" fmla="*/ 1 w 104"/>
                <a:gd name="T27" fmla="*/ 1 h 110"/>
                <a:gd name="T28" fmla="*/ 1 w 104"/>
                <a:gd name="T29" fmla="*/ 1 h 110"/>
                <a:gd name="T30" fmla="*/ 1 w 104"/>
                <a:gd name="T31" fmla="*/ 1 h 110"/>
                <a:gd name="T32" fmla="*/ 1 w 104"/>
                <a:gd name="T33" fmla="*/ 1 h 110"/>
                <a:gd name="T34" fmla="*/ 1 w 104"/>
                <a:gd name="T35" fmla="*/ 1 h 110"/>
                <a:gd name="T36" fmla="*/ 1 w 104"/>
                <a:gd name="T37" fmla="*/ 1 h 110"/>
                <a:gd name="T38" fmla="*/ 1 w 104"/>
                <a:gd name="T39" fmla="*/ 1 h 110"/>
                <a:gd name="T40" fmla="*/ 1 w 104"/>
                <a:gd name="T41" fmla="*/ 1 h 110"/>
                <a:gd name="T42" fmla="*/ 1 w 104"/>
                <a:gd name="T43" fmla="*/ 1 h 110"/>
                <a:gd name="T44" fmla="*/ 1 w 104"/>
                <a:gd name="T45" fmla="*/ 1 h 110"/>
                <a:gd name="T46" fmla="*/ 1 w 104"/>
                <a:gd name="T47" fmla="*/ 1 h 110"/>
                <a:gd name="T48" fmla="*/ 0 w 104"/>
                <a:gd name="T49" fmla="*/ 1 h 110"/>
                <a:gd name="T50" fmla="*/ 1 w 104"/>
                <a:gd name="T51" fmla="*/ 1 h 110"/>
                <a:gd name="T52" fmla="*/ 1 w 104"/>
                <a:gd name="T53" fmla="*/ 1 h 110"/>
                <a:gd name="T54" fmla="*/ 1 w 104"/>
                <a:gd name="T55" fmla="*/ 1 h 110"/>
                <a:gd name="T56" fmla="*/ 1 w 104"/>
                <a:gd name="T57" fmla="*/ 1 h 110"/>
                <a:gd name="T58" fmla="*/ 1 w 104"/>
                <a:gd name="T59" fmla="*/ 1 h 110"/>
                <a:gd name="T60" fmla="*/ 1 w 104"/>
                <a:gd name="T61" fmla="*/ 1 h 110"/>
                <a:gd name="T62" fmla="*/ 1 w 104"/>
                <a:gd name="T63" fmla="*/ 1 h 110"/>
                <a:gd name="T64" fmla="*/ 1 w 104"/>
                <a:gd name="T65" fmla="*/ 0 h 110"/>
                <a:gd name="T66" fmla="*/ 1 w 104"/>
                <a:gd name="T67" fmla="*/ 1 h 110"/>
                <a:gd name="T68" fmla="*/ 1 w 104"/>
                <a:gd name="T69" fmla="*/ 1 h 110"/>
                <a:gd name="T70" fmla="*/ 1 w 104"/>
                <a:gd name="T71" fmla="*/ 1 h 110"/>
                <a:gd name="T72" fmla="*/ 1 w 104"/>
                <a:gd name="T73" fmla="*/ 1 h 110"/>
                <a:gd name="T74" fmla="*/ 1 w 104"/>
                <a:gd name="T75" fmla="*/ 1 h 110"/>
                <a:gd name="T76" fmla="*/ 1 w 104"/>
                <a:gd name="T77" fmla="*/ 1 h 110"/>
                <a:gd name="T78" fmla="*/ 1 w 104"/>
                <a:gd name="T79" fmla="*/ 1 h 110"/>
                <a:gd name="T80" fmla="*/ 1 w 104"/>
                <a:gd name="T81" fmla="*/ 1 h 11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4"/>
                <a:gd name="T124" fmla="*/ 0 h 110"/>
                <a:gd name="T125" fmla="*/ 104 w 104"/>
                <a:gd name="T126" fmla="*/ 110 h 11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4" h="110">
                  <a:moveTo>
                    <a:pt x="104" y="11"/>
                  </a:moveTo>
                  <a:lnTo>
                    <a:pt x="104" y="19"/>
                  </a:lnTo>
                  <a:lnTo>
                    <a:pt x="102" y="30"/>
                  </a:lnTo>
                  <a:lnTo>
                    <a:pt x="99" y="41"/>
                  </a:lnTo>
                  <a:lnTo>
                    <a:pt x="99" y="52"/>
                  </a:lnTo>
                  <a:lnTo>
                    <a:pt x="96" y="63"/>
                  </a:lnTo>
                  <a:lnTo>
                    <a:pt x="96" y="74"/>
                  </a:lnTo>
                  <a:lnTo>
                    <a:pt x="93" y="85"/>
                  </a:lnTo>
                  <a:lnTo>
                    <a:pt x="93" y="96"/>
                  </a:lnTo>
                  <a:lnTo>
                    <a:pt x="88" y="102"/>
                  </a:lnTo>
                  <a:lnTo>
                    <a:pt x="82" y="107"/>
                  </a:lnTo>
                  <a:lnTo>
                    <a:pt x="74" y="107"/>
                  </a:lnTo>
                  <a:lnTo>
                    <a:pt x="69" y="110"/>
                  </a:lnTo>
                  <a:lnTo>
                    <a:pt x="60" y="110"/>
                  </a:lnTo>
                  <a:lnTo>
                    <a:pt x="55" y="110"/>
                  </a:lnTo>
                  <a:lnTo>
                    <a:pt x="47" y="107"/>
                  </a:lnTo>
                  <a:lnTo>
                    <a:pt x="41" y="107"/>
                  </a:lnTo>
                  <a:lnTo>
                    <a:pt x="33" y="107"/>
                  </a:lnTo>
                  <a:lnTo>
                    <a:pt x="25" y="104"/>
                  </a:lnTo>
                  <a:lnTo>
                    <a:pt x="19" y="102"/>
                  </a:lnTo>
                  <a:lnTo>
                    <a:pt x="14" y="96"/>
                  </a:lnTo>
                  <a:lnTo>
                    <a:pt x="11" y="91"/>
                  </a:lnTo>
                  <a:lnTo>
                    <a:pt x="6" y="85"/>
                  </a:lnTo>
                  <a:lnTo>
                    <a:pt x="3" y="77"/>
                  </a:lnTo>
                  <a:lnTo>
                    <a:pt x="0" y="71"/>
                  </a:lnTo>
                  <a:lnTo>
                    <a:pt x="3" y="61"/>
                  </a:lnTo>
                  <a:lnTo>
                    <a:pt x="3" y="52"/>
                  </a:lnTo>
                  <a:lnTo>
                    <a:pt x="6" y="44"/>
                  </a:lnTo>
                  <a:lnTo>
                    <a:pt x="6" y="36"/>
                  </a:lnTo>
                  <a:lnTo>
                    <a:pt x="8" y="25"/>
                  </a:lnTo>
                  <a:lnTo>
                    <a:pt x="8" y="17"/>
                  </a:lnTo>
                  <a:lnTo>
                    <a:pt x="11" y="8"/>
                  </a:lnTo>
                  <a:lnTo>
                    <a:pt x="14" y="0"/>
                  </a:lnTo>
                  <a:lnTo>
                    <a:pt x="25" y="3"/>
                  </a:lnTo>
                  <a:lnTo>
                    <a:pt x="36" y="6"/>
                  </a:lnTo>
                  <a:lnTo>
                    <a:pt x="47" y="8"/>
                  </a:lnTo>
                  <a:lnTo>
                    <a:pt x="58" y="11"/>
                  </a:lnTo>
                  <a:lnTo>
                    <a:pt x="69" y="14"/>
                  </a:lnTo>
                  <a:lnTo>
                    <a:pt x="82" y="14"/>
                  </a:lnTo>
                  <a:lnTo>
                    <a:pt x="93" y="11"/>
                  </a:lnTo>
                  <a:lnTo>
                    <a:pt x="104" y="11"/>
                  </a:lnTo>
                  <a:close/>
                </a:path>
              </a:pathLst>
            </a:custGeom>
            <a:solidFill>
              <a:srgbClr val="EAC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2" name="Freeform 58" descr="Плетенка"/>
            <p:cNvSpPr>
              <a:spLocks/>
            </p:cNvSpPr>
            <p:nvPr/>
          </p:nvSpPr>
          <p:spPr bwMode="auto">
            <a:xfrm>
              <a:off x="2377" y="1589"/>
              <a:ext cx="354" cy="630"/>
            </a:xfrm>
            <a:custGeom>
              <a:avLst/>
              <a:gdLst>
                <a:gd name="T0" fmla="*/ 2 w 581"/>
                <a:gd name="T1" fmla="*/ 1 h 1068"/>
                <a:gd name="T2" fmla="*/ 3 w 581"/>
                <a:gd name="T3" fmla="*/ 1 h 1068"/>
                <a:gd name="T4" fmla="*/ 4 w 581"/>
                <a:gd name="T5" fmla="*/ 1 h 1068"/>
                <a:gd name="T6" fmla="*/ 4 w 581"/>
                <a:gd name="T7" fmla="*/ 1 h 1068"/>
                <a:gd name="T8" fmla="*/ 4 w 581"/>
                <a:gd name="T9" fmla="*/ 1 h 1068"/>
                <a:gd name="T10" fmla="*/ 5 w 581"/>
                <a:gd name="T11" fmla="*/ 1 h 1068"/>
                <a:gd name="T12" fmla="*/ 6 w 581"/>
                <a:gd name="T13" fmla="*/ 1 h 1068"/>
                <a:gd name="T14" fmla="*/ 6 w 581"/>
                <a:gd name="T15" fmla="*/ 1 h 1068"/>
                <a:gd name="T16" fmla="*/ 6 w 581"/>
                <a:gd name="T17" fmla="*/ 2 h 1068"/>
                <a:gd name="T18" fmla="*/ 7 w 581"/>
                <a:gd name="T19" fmla="*/ 3 h 1068"/>
                <a:gd name="T20" fmla="*/ 6 w 581"/>
                <a:gd name="T21" fmla="*/ 4 h 1068"/>
                <a:gd name="T22" fmla="*/ 5 w 581"/>
                <a:gd name="T23" fmla="*/ 3 h 1068"/>
                <a:gd name="T24" fmla="*/ 5 w 581"/>
                <a:gd name="T25" fmla="*/ 1 h 1068"/>
                <a:gd name="T26" fmla="*/ 5 w 581"/>
                <a:gd name="T27" fmla="*/ 1 h 1068"/>
                <a:gd name="T28" fmla="*/ 5 w 581"/>
                <a:gd name="T29" fmla="*/ 1 h 1068"/>
                <a:gd name="T30" fmla="*/ 5 w 581"/>
                <a:gd name="T31" fmla="*/ 1 h 1068"/>
                <a:gd name="T32" fmla="*/ 5 w 581"/>
                <a:gd name="T33" fmla="*/ 2 h 1068"/>
                <a:gd name="T34" fmla="*/ 5 w 581"/>
                <a:gd name="T35" fmla="*/ 4 h 1068"/>
                <a:gd name="T36" fmla="*/ 5 w 581"/>
                <a:gd name="T37" fmla="*/ 4 h 1068"/>
                <a:gd name="T38" fmla="*/ 5 w 581"/>
                <a:gd name="T39" fmla="*/ 4 h 1068"/>
                <a:gd name="T40" fmla="*/ 6 w 581"/>
                <a:gd name="T41" fmla="*/ 5 h 1068"/>
                <a:gd name="T42" fmla="*/ 6 w 581"/>
                <a:gd name="T43" fmla="*/ 5 h 1068"/>
                <a:gd name="T44" fmla="*/ 5 w 581"/>
                <a:gd name="T45" fmla="*/ 6 h 1068"/>
                <a:gd name="T46" fmla="*/ 6 w 581"/>
                <a:gd name="T47" fmla="*/ 6 h 1068"/>
                <a:gd name="T48" fmla="*/ 7 w 581"/>
                <a:gd name="T49" fmla="*/ 6 h 1068"/>
                <a:gd name="T50" fmla="*/ 7 w 581"/>
                <a:gd name="T51" fmla="*/ 7 h 1068"/>
                <a:gd name="T52" fmla="*/ 7 w 581"/>
                <a:gd name="T53" fmla="*/ 7 h 1068"/>
                <a:gd name="T54" fmla="*/ 7 w 581"/>
                <a:gd name="T55" fmla="*/ 8 h 1068"/>
                <a:gd name="T56" fmla="*/ 7 w 581"/>
                <a:gd name="T57" fmla="*/ 8 h 1068"/>
                <a:gd name="T58" fmla="*/ 5 w 581"/>
                <a:gd name="T59" fmla="*/ 9 h 1068"/>
                <a:gd name="T60" fmla="*/ 1 w 581"/>
                <a:gd name="T61" fmla="*/ 9 h 1068"/>
                <a:gd name="T62" fmla="*/ 1 w 581"/>
                <a:gd name="T63" fmla="*/ 9 h 1068"/>
                <a:gd name="T64" fmla="*/ 1 w 581"/>
                <a:gd name="T65" fmla="*/ 9 h 1068"/>
                <a:gd name="T66" fmla="*/ 1 w 581"/>
                <a:gd name="T67" fmla="*/ 8 h 1068"/>
                <a:gd name="T68" fmla="*/ 1 w 581"/>
                <a:gd name="T69" fmla="*/ 6 h 1068"/>
                <a:gd name="T70" fmla="*/ 1 w 581"/>
                <a:gd name="T71" fmla="*/ 6 h 1068"/>
                <a:gd name="T72" fmla="*/ 1 w 581"/>
                <a:gd name="T73" fmla="*/ 5 h 1068"/>
                <a:gd name="T74" fmla="*/ 1 w 581"/>
                <a:gd name="T75" fmla="*/ 4 h 1068"/>
                <a:gd name="T76" fmla="*/ 1 w 581"/>
                <a:gd name="T77" fmla="*/ 2 h 1068"/>
                <a:gd name="T78" fmla="*/ 1 w 581"/>
                <a:gd name="T79" fmla="*/ 1 h 1068"/>
                <a:gd name="T80" fmla="*/ 1 w 581"/>
                <a:gd name="T81" fmla="*/ 1 h 1068"/>
                <a:gd name="T82" fmla="*/ 1 w 581"/>
                <a:gd name="T83" fmla="*/ 1 h 1068"/>
                <a:gd name="T84" fmla="*/ 1 w 581"/>
                <a:gd name="T85" fmla="*/ 2 h 1068"/>
                <a:gd name="T86" fmla="*/ 1 w 581"/>
                <a:gd name="T87" fmla="*/ 3 h 1068"/>
                <a:gd name="T88" fmla="*/ 1 w 581"/>
                <a:gd name="T89" fmla="*/ 3 h 1068"/>
                <a:gd name="T90" fmla="*/ 1 w 581"/>
                <a:gd name="T91" fmla="*/ 3 h 1068"/>
                <a:gd name="T92" fmla="*/ 1 w 581"/>
                <a:gd name="T93" fmla="*/ 3 h 1068"/>
                <a:gd name="T94" fmla="*/ 1 w 581"/>
                <a:gd name="T95" fmla="*/ 2 h 1068"/>
                <a:gd name="T96" fmla="*/ 1 w 581"/>
                <a:gd name="T97" fmla="*/ 1 h 1068"/>
                <a:gd name="T98" fmla="*/ 1 w 581"/>
                <a:gd name="T99" fmla="*/ 1 h 1068"/>
                <a:gd name="T100" fmla="*/ 1 w 581"/>
                <a:gd name="T101" fmla="*/ 1 h 1068"/>
                <a:gd name="T102" fmla="*/ 2 w 581"/>
                <a:gd name="T103" fmla="*/ 0 h 10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81"/>
                <a:gd name="T157" fmla="*/ 0 h 1068"/>
                <a:gd name="T158" fmla="*/ 581 w 581"/>
                <a:gd name="T159" fmla="*/ 1068 h 10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81" h="1068">
                  <a:moveTo>
                    <a:pt x="211" y="47"/>
                  </a:moveTo>
                  <a:lnTo>
                    <a:pt x="214" y="55"/>
                  </a:lnTo>
                  <a:lnTo>
                    <a:pt x="217" y="63"/>
                  </a:lnTo>
                  <a:lnTo>
                    <a:pt x="222" y="69"/>
                  </a:lnTo>
                  <a:lnTo>
                    <a:pt x="225" y="74"/>
                  </a:lnTo>
                  <a:lnTo>
                    <a:pt x="230" y="83"/>
                  </a:lnTo>
                  <a:lnTo>
                    <a:pt x="239" y="85"/>
                  </a:lnTo>
                  <a:lnTo>
                    <a:pt x="244" y="91"/>
                  </a:lnTo>
                  <a:lnTo>
                    <a:pt x="252" y="91"/>
                  </a:lnTo>
                  <a:lnTo>
                    <a:pt x="266" y="94"/>
                  </a:lnTo>
                  <a:lnTo>
                    <a:pt x="280" y="94"/>
                  </a:lnTo>
                  <a:lnTo>
                    <a:pt x="293" y="91"/>
                  </a:lnTo>
                  <a:lnTo>
                    <a:pt x="307" y="88"/>
                  </a:lnTo>
                  <a:lnTo>
                    <a:pt x="318" y="85"/>
                  </a:lnTo>
                  <a:lnTo>
                    <a:pt x="329" y="77"/>
                  </a:lnTo>
                  <a:lnTo>
                    <a:pt x="340" y="69"/>
                  </a:lnTo>
                  <a:lnTo>
                    <a:pt x="348" y="58"/>
                  </a:lnTo>
                  <a:lnTo>
                    <a:pt x="354" y="52"/>
                  </a:lnTo>
                  <a:lnTo>
                    <a:pt x="356" y="44"/>
                  </a:lnTo>
                  <a:lnTo>
                    <a:pt x="359" y="33"/>
                  </a:lnTo>
                  <a:lnTo>
                    <a:pt x="362" y="25"/>
                  </a:lnTo>
                  <a:lnTo>
                    <a:pt x="365" y="17"/>
                  </a:lnTo>
                  <a:lnTo>
                    <a:pt x="370" y="11"/>
                  </a:lnTo>
                  <a:lnTo>
                    <a:pt x="378" y="11"/>
                  </a:lnTo>
                  <a:lnTo>
                    <a:pt x="389" y="17"/>
                  </a:lnTo>
                  <a:lnTo>
                    <a:pt x="403" y="20"/>
                  </a:lnTo>
                  <a:lnTo>
                    <a:pt x="419" y="22"/>
                  </a:lnTo>
                  <a:lnTo>
                    <a:pt x="433" y="22"/>
                  </a:lnTo>
                  <a:lnTo>
                    <a:pt x="447" y="28"/>
                  </a:lnTo>
                  <a:lnTo>
                    <a:pt x="461" y="31"/>
                  </a:lnTo>
                  <a:lnTo>
                    <a:pt x="474" y="36"/>
                  </a:lnTo>
                  <a:lnTo>
                    <a:pt x="485" y="44"/>
                  </a:lnTo>
                  <a:lnTo>
                    <a:pt x="496" y="55"/>
                  </a:lnTo>
                  <a:lnTo>
                    <a:pt x="499" y="61"/>
                  </a:lnTo>
                  <a:lnTo>
                    <a:pt x="504" y="66"/>
                  </a:lnTo>
                  <a:lnTo>
                    <a:pt x="510" y="72"/>
                  </a:lnTo>
                  <a:lnTo>
                    <a:pt x="513" y="77"/>
                  </a:lnTo>
                  <a:lnTo>
                    <a:pt x="515" y="83"/>
                  </a:lnTo>
                  <a:lnTo>
                    <a:pt x="518" y="91"/>
                  </a:lnTo>
                  <a:lnTo>
                    <a:pt x="521" y="96"/>
                  </a:lnTo>
                  <a:lnTo>
                    <a:pt x="524" y="104"/>
                  </a:lnTo>
                  <a:lnTo>
                    <a:pt x="529" y="132"/>
                  </a:lnTo>
                  <a:lnTo>
                    <a:pt x="537" y="162"/>
                  </a:lnTo>
                  <a:lnTo>
                    <a:pt x="543" y="189"/>
                  </a:lnTo>
                  <a:lnTo>
                    <a:pt x="548" y="220"/>
                  </a:lnTo>
                  <a:lnTo>
                    <a:pt x="554" y="247"/>
                  </a:lnTo>
                  <a:lnTo>
                    <a:pt x="562" y="277"/>
                  </a:lnTo>
                  <a:lnTo>
                    <a:pt x="565" y="307"/>
                  </a:lnTo>
                  <a:lnTo>
                    <a:pt x="570" y="335"/>
                  </a:lnTo>
                  <a:lnTo>
                    <a:pt x="565" y="351"/>
                  </a:lnTo>
                  <a:lnTo>
                    <a:pt x="556" y="365"/>
                  </a:lnTo>
                  <a:lnTo>
                    <a:pt x="545" y="373"/>
                  </a:lnTo>
                  <a:lnTo>
                    <a:pt x="532" y="381"/>
                  </a:lnTo>
                  <a:lnTo>
                    <a:pt x="515" y="387"/>
                  </a:lnTo>
                  <a:lnTo>
                    <a:pt x="502" y="392"/>
                  </a:lnTo>
                  <a:lnTo>
                    <a:pt x="485" y="395"/>
                  </a:lnTo>
                  <a:lnTo>
                    <a:pt x="471" y="398"/>
                  </a:lnTo>
                  <a:lnTo>
                    <a:pt x="461" y="389"/>
                  </a:lnTo>
                  <a:lnTo>
                    <a:pt x="455" y="356"/>
                  </a:lnTo>
                  <a:lnTo>
                    <a:pt x="450" y="321"/>
                  </a:lnTo>
                  <a:lnTo>
                    <a:pt x="444" y="285"/>
                  </a:lnTo>
                  <a:lnTo>
                    <a:pt x="441" y="250"/>
                  </a:lnTo>
                  <a:lnTo>
                    <a:pt x="439" y="214"/>
                  </a:lnTo>
                  <a:lnTo>
                    <a:pt x="439" y="176"/>
                  </a:lnTo>
                  <a:lnTo>
                    <a:pt x="436" y="140"/>
                  </a:lnTo>
                  <a:lnTo>
                    <a:pt x="433" y="104"/>
                  </a:lnTo>
                  <a:lnTo>
                    <a:pt x="433" y="96"/>
                  </a:lnTo>
                  <a:lnTo>
                    <a:pt x="436" y="91"/>
                  </a:lnTo>
                  <a:lnTo>
                    <a:pt x="439" y="85"/>
                  </a:lnTo>
                  <a:lnTo>
                    <a:pt x="441" y="77"/>
                  </a:lnTo>
                  <a:lnTo>
                    <a:pt x="441" y="72"/>
                  </a:lnTo>
                  <a:lnTo>
                    <a:pt x="441" y="66"/>
                  </a:lnTo>
                  <a:lnTo>
                    <a:pt x="439" y="61"/>
                  </a:lnTo>
                  <a:lnTo>
                    <a:pt x="433" y="55"/>
                  </a:lnTo>
                  <a:lnTo>
                    <a:pt x="422" y="61"/>
                  </a:lnTo>
                  <a:lnTo>
                    <a:pt x="417" y="69"/>
                  </a:lnTo>
                  <a:lnTo>
                    <a:pt x="411" y="77"/>
                  </a:lnTo>
                  <a:lnTo>
                    <a:pt x="408" y="88"/>
                  </a:lnTo>
                  <a:lnTo>
                    <a:pt x="408" y="99"/>
                  </a:lnTo>
                  <a:lnTo>
                    <a:pt x="406" y="110"/>
                  </a:lnTo>
                  <a:lnTo>
                    <a:pt x="406" y="121"/>
                  </a:lnTo>
                  <a:lnTo>
                    <a:pt x="406" y="132"/>
                  </a:lnTo>
                  <a:lnTo>
                    <a:pt x="411" y="167"/>
                  </a:lnTo>
                  <a:lnTo>
                    <a:pt x="414" y="203"/>
                  </a:lnTo>
                  <a:lnTo>
                    <a:pt x="417" y="241"/>
                  </a:lnTo>
                  <a:lnTo>
                    <a:pt x="419" y="277"/>
                  </a:lnTo>
                  <a:lnTo>
                    <a:pt x="422" y="315"/>
                  </a:lnTo>
                  <a:lnTo>
                    <a:pt x="428" y="351"/>
                  </a:lnTo>
                  <a:lnTo>
                    <a:pt x="436" y="387"/>
                  </a:lnTo>
                  <a:lnTo>
                    <a:pt x="444" y="419"/>
                  </a:lnTo>
                  <a:lnTo>
                    <a:pt x="450" y="422"/>
                  </a:lnTo>
                  <a:lnTo>
                    <a:pt x="455" y="425"/>
                  </a:lnTo>
                  <a:lnTo>
                    <a:pt x="463" y="425"/>
                  </a:lnTo>
                  <a:lnTo>
                    <a:pt x="469" y="425"/>
                  </a:lnTo>
                  <a:lnTo>
                    <a:pt x="477" y="428"/>
                  </a:lnTo>
                  <a:lnTo>
                    <a:pt x="480" y="430"/>
                  </a:lnTo>
                  <a:lnTo>
                    <a:pt x="482" y="436"/>
                  </a:lnTo>
                  <a:lnTo>
                    <a:pt x="482" y="444"/>
                  </a:lnTo>
                  <a:lnTo>
                    <a:pt x="488" y="463"/>
                  </a:lnTo>
                  <a:lnTo>
                    <a:pt x="493" y="480"/>
                  </a:lnTo>
                  <a:lnTo>
                    <a:pt x="502" y="496"/>
                  </a:lnTo>
                  <a:lnTo>
                    <a:pt x="507" y="513"/>
                  </a:lnTo>
                  <a:lnTo>
                    <a:pt x="513" y="529"/>
                  </a:lnTo>
                  <a:lnTo>
                    <a:pt x="521" y="548"/>
                  </a:lnTo>
                  <a:lnTo>
                    <a:pt x="524" y="565"/>
                  </a:lnTo>
                  <a:lnTo>
                    <a:pt x="529" y="584"/>
                  </a:lnTo>
                  <a:lnTo>
                    <a:pt x="524" y="595"/>
                  </a:lnTo>
                  <a:lnTo>
                    <a:pt x="515" y="608"/>
                  </a:lnTo>
                  <a:lnTo>
                    <a:pt x="507" y="619"/>
                  </a:lnTo>
                  <a:lnTo>
                    <a:pt x="502" y="633"/>
                  </a:lnTo>
                  <a:lnTo>
                    <a:pt x="493" y="644"/>
                  </a:lnTo>
                  <a:lnTo>
                    <a:pt x="491" y="658"/>
                  </a:lnTo>
                  <a:lnTo>
                    <a:pt x="491" y="671"/>
                  </a:lnTo>
                  <a:lnTo>
                    <a:pt x="493" y="685"/>
                  </a:lnTo>
                  <a:lnTo>
                    <a:pt x="496" y="696"/>
                  </a:lnTo>
                  <a:lnTo>
                    <a:pt x="502" y="707"/>
                  </a:lnTo>
                  <a:lnTo>
                    <a:pt x="507" y="715"/>
                  </a:lnTo>
                  <a:lnTo>
                    <a:pt x="513" y="723"/>
                  </a:lnTo>
                  <a:lnTo>
                    <a:pt x="521" y="729"/>
                  </a:lnTo>
                  <a:lnTo>
                    <a:pt x="532" y="734"/>
                  </a:lnTo>
                  <a:lnTo>
                    <a:pt x="540" y="740"/>
                  </a:lnTo>
                  <a:lnTo>
                    <a:pt x="551" y="740"/>
                  </a:lnTo>
                  <a:lnTo>
                    <a:pt x="554" y="748"/>
                  </a:lnTo>
                  <a:lnTo>
                    <a:pt x="554" y="756"/>
                  </a:lnTo>
                  <a:lnTo>
                    <a:pt x="556" y="764"/>
                  </a:lnTo>
                  <a:lnTo>
                    <a:pt x="556" y="770"/>
                  </a:lnTo>
                  <a:lnTo>
                    <a:pt x="559" y="778"/>
                  </a:lnTo>
                  <a:lnTo>
                    <a:pt x="559" y="786"/>
                  </a:lnTo>
                  <a:lnTo>
                    <a:pt x="559" y="795"/>
                  </a:lnTo>
                  <a:lnTo>
                    <a:pt x="562" y="803"/>
                  </a:lnTo>
                  <a:lnTo>
                    <a:pt x="562" y="806"/>
                  </a:lnTo>
                  <a:lnTo>
                    <a:pt x="562" y="808"/>
                  </a:lnTo>
                  <a:lnTo>
                    <a:pt x="562" y="814"/>
                  </a:lnTo>
                  <a:lnTo>
                    <a:pt x="565" y="817"/>
                  </a:lnTo>
                  <a:lnTo>
                    <a:pt x="567" y="819"/>
                  </a:lnTo>
                  <a:lnTo>
                    <a:pt x="570" y="825"/>
                  </a:lnTo>
                  <a:lnTo>
                    <a:pt x="570" y="827"/>
                  </a:lnTo>
                  <a:lnTo>
                    <a:pt x="573" y="830"/>
                  </a:lnTo>
                  <a:lnTo>
                    <a:pt x="573" y="852"/>
                  </a:lnTo>
                  <a:lnTo>
                    <a:pt x="576" y="871"/>
                  </a:lnTo>
                  <a:lnTo>
                    <a:pt x="578" y="890"/>
                  </a:lnTo>
                  <a:lnTo>
                    <a:pt x="578" y="910"/>
                  </a:lnTo>
                  <a:lnTo>
                    <a:pt x="581" y="929"/>
                  </a:lnTo>
                  <a:lnTo>
                    <a:pt x="581" y="948"/>
                  </a:lnTo>
                  <a:lnTo>
                    <a:pt x="578" y="967"/>
                  </a:lnTo>
                  <a:lnTo>
                    <a:pt x="576" y="989"/>
                  </a:lnTo>
                  <a:lnTo>
                    <a:pt x="556" y="1038"/>
                  </a:lnTo>
                  <a:lnTo>
                    <a:pt x="507" y="1044"/>
                  </a:lnTo>
                  <a:lnTo>
                    <a:pt x="455" y="1049"/>
                  </a:lnTo>
                  <a:lnTo>
                    <a:pt x="406" y="1058"/>
                  </a:lnTo>
                  <a:lnTo>
                    <a:pt x="354" y="1063"/>
                  </a:lnTo>
                  <a:lnTo>
                    <a:pt x="302" y="1066"/>
                  </a:lnTo>
                  <a:lnTo>
                    <a:pt x="252" y="1068"/>
                  </a:lnTo>
                  <a:lnTo>
                    <a:pt x="197" y="1068"/>
                  </a:lnTo>
                  <a:lnTo>
                    <a:pt x="145" y="1066"/>
                  </a:lnTo>
                  <a:lnTo>
                    <a:pt x="132" y="1066"/>
                  </a:lnTo>
                  <a:lnTo>
                    <a:pt x="121" y="1063"/>
                  </a:lnTo>
                  <a:lnTo>
                    <a:pt x="107" y="1063"/>
                  </a:lnTo>
                  <a:lnTo>
                    <a:pt x="93" y="1060"/>
                  </a:lnTo>
                  <a:lnTo>
                    <a:pt x="80" y="1058"/>
                  </a:lnTo>
                  <a:lnTo>
                    <a:pt x="66" y="1052"/>
                  </a:lnTo>
                  <a:lnTo>
                    <a:pt x="55" y="1047"/>
                  </a:lnTo>
                  <a:lnTo>
                    <a:pt x="44" y="1041"/>
                  </a:lnTo>
                  <a:lnTo>
                    <a:pt x="33" y="1022"/>
                  </a:lnTo>
                  <a:lnTo>
                    <a:pt x="30" y="1003"/>
                  </a:lnTo>
                  <a:lnTo>
                    <a:pt x="30" y="981"/>
                  </a:lnTo>
                  <a:lnTo>
                    <a:pt x="36" y="962"/>
                  </a:lnTo>
                  <a:lnTo>
                    <a:pt x="41" y="940"/>
                  </a:lnTo>
                  <a:lnTo>
                    <a:pt x="47" y="921"/>
                  </a:lnTo>
                  <a:lnTo>
                    <a:pt x="49" y="899"/>
                  </a:lnTo>
                  <a:lnTo>
                    <a:pt x="52" y="877"/>
                  </a:lnTo>
                  <a:lnTo>
                    <a:pt x="60" y="855"/>
                  </a:lnTo>
                  <a:lnTo>
                    <a:pt x="66" y="830"/>
                  </a:lnTo>
                  <a:lnTo>
                    <a:pt x="71" y="803"/>
                  </a:lnTo>
                  <a:lnTo>
                    <a:pt x="77" y="778"/>
                  </a:lnTo>
                  <a:lnTo>
                    <a:pt x="80" y="751"/>
                  </a:lnTo>
                  <a:lnTo>
                    <a:pt x="82" y="726"/>
                  </a:lnTo>
                  <a:lnTo>
                    <a:pt x="82" y="699"/>
                  </a:lnTo>
                  <a:lnTo>
                    <a:pt x="85" y="674"/>
                  </a:lnTo>
                  <a:lnTo>
                    <a:pt x="88" y="663"/>
                  </a:lnTo>
                  <a:lnTo>
                    <a:pt x="88" y="655"/>
                  </a:lnTo>
                  <a:lnTo>
                    <a:pt x="88" y="644"/>
                  </a:lnTo>
                  <a:lnTo>
                    <a:pt x="85" y="636"/>
                  </a:lnTo>
                  <a:lnTo>
                    <a:pt x="85" y="625"/>
                  </a:lnTo>
                  <a:lnTo>
                    <a:pt x="82" y="617"/>
                  </a:lnTo>
                  <a:lnTo>
                    <a:pt x="82" y="606"/>
                  </a:lnTo>
                  <a:lnTo>
                    <a:pt x="85" y="595"/>
                  </a:lnTo>
                  <a:lnTo>
                    <a:pt x="85" y="556"/>
                  </a:lnTo>
                  <a:lnTo>
                    <a:pt x="82" y="518"/>
                  </a:lnTo>
                  <a:lnTo>
                    <a:pt x="82" y="480"/>
                  </a:lnTo>
                  <a:lnTo>
                    <a:pt x="82" y="441"/>
                  </a:lnTo>
                  <a:lnTo>
                    <a:pt x="82" y="403"/>
                  </a:lnTo>
                  <a:lnTo>
                    <a:pt x="82" y="365"/>
                  </a:lnTo>
                  <a:lnTo>
                    <a:pt x="82" y="326"/>
                  </a:lnTo>
                  <a:lnTo>
                    <a:pt x="82" y="288"/>
                  </a:lnTo>
                  <a:lnTo>
                    <a:pt x="82" y="132"/>
                  </a:lnTo>
                  <a:lnTo>
                    <a:pt x="82" y="129"/>
                  </a:lnTo>
                  <a:lnTo>
                    <a:pt x="85" y="126"/>
                  </a:lnTo>
                  <a:lnTo>
                    <a:pt x="85" y="124"/>
                  </a:lnTo>
                  <a:lnTo>
                    <a:pt x="85" y="121"/>
                  </a:lnTo>
                  <a:lnTo>
                    <a:pt x="88" y="118"/>
                  </a:lnTo>
                  <a:lnTo>
                    <a:pt x="85" y="115"/>
                  </a:lnTo>
                  <a:lnTo>
                    <a:pt x="85" y="113"/>
                  </a:lnTo>
                  <a:lnTo>
                    <a:pt x="85" y="110"/>
                  </a:lnTo>
                  <a:lnTo>
                    <a:pt x="82" y="110"/>
                  </a:lnTo>
                  <a:lnTo>
                    <a:pt x="80" y="107"/>
                  </a:lnTo>
                  <a:lnTo>
                    <a:pt x="77" y="107"/>
                  </a:lnTo>
                  <a:lnTo>
                    <a:pt x="74" y="107"/>
                  </a:lnTo>
                  <a:lnTo>
                    <a:pt x="63" y="121"/>
                  </a:lnTo>
                  <a:lnTo>
                    <a:pt x="60" y="154"/>
                  </a:lnTo>
                  <a:lnTo>
                    <a:pt x="58" y="187"/>
                  </a:lnTo>
                  <a:lnTo>
                    <a:pt x="58" y="217"/>
                  </a:lnTo>
                  <a:lnTo>
                    <a:pt x="58" y="247"/>
                  </a:lnTo>
                  <a:lnTo>
                    <a:pt x="55" y="277"/>
                  </a:lnTo>
                  <a:lnTo>
                    <a:pt x="55" y="307"/>
                  </a:lnTo>
                  <a:lnTo>
                    <a:pt x="52" y="337"/>
                  </a:lnTo>
                  <a:lnTo>
                    <a:pt x="49" y="370"/>
                  </a:lnTo>
                  <a:lnTo>
                    <a:pt x="47" y="373"/>
                  </a:lnTo>
                  <a:lnTo>
                    <a:pt x="41" y="373"/>
                  </a:lnTo>
                  <a:lnTo>
                    <a:pt x="36" y="373"/>
                  </a:lnTo>
                  <a:lnTo>
                    <a:pt x="33" y="373"/>
                  </a:lnTo>
                  <a:lnTo>
                    <a:pt x="28" y="370"/>
                  </a:lnTo>
                  <a:lnTo>
                    <a:pt x="22" y="367"/>
                  </a:lnTo>
                  <a:lnTo>
                    <a:pt x="17" y="365"/>
                  </a:lnTo>
                  <a:lnTo>
                    <a:pt x="11" y="365"/>
                  </a:lnTo>
                  <a:lnTo>
                    <a:pt x="6" y="359"/>
                  </a:lnTo>
                  <a:lnTo>
                    <a:pt x="3" y="351"/>
                  </a:lnTo>
                  <a:lnTo>
                    <a:pt x="0" y="343"/>
                  </a:lnTo>
                  <a:lnTo>
                    <a:pt x="0" y="335"/>
                  </a:lnTo>
                  <a:lnTo>
                    <a:pt x="3" y="326"/>
                  </a:lnTo>
                  <a:lnTo>
                    <a:pt x="6" y="318"/>
                  </a:lnTo>
                  <a:lnTo>
                    <a:pt x="8" y="310"/>
                  </a:lnTo>
                  <a:lnTo>
                    <a:pt x="8" y="304"/>
                  </a:lnTo>
                  <a:lnTo>
                    <a:pt x="14" y="280"/>
                  </a:lnTo>
                  <a:lnTo>
                    <a:pt x="19" y="255"/>
                  </a:lnTo>
                  <a:lnTo>
                    <a:pt x="25" y="230"/>
                  </a:lnTo>
                  <a:lnTo>
                    <a:pt x="30" y="206"/>
                  </a:lnTo>
                  <a:lnTo>
                    <a:pt x="33" y="181"/>
                  </a:lnTo>
                  <a:lnTo>
                    <a:pt x="39" y="157"/>
                  </a:lnTo>
                  <a:lnTo>
                    <a:pt x="47" y="132"/>
                  </a:lnTo>
                  <a:lnTo>
                    <a:pt x="55" y="110"/>
                  </a:lnTo>
                  <a:lnTo>
                    <a:pt x="58" y="99"/>
                  </a:lnTo>
                  <a:lnTo>
                    <a:pt x="60" y="85"/>
                  </a:lnTo>
                  <a:lnTo>
                    <a:pt x="63" y="72"/>
                  </a:lnTo>
                  <a:lnTo>
                    <a:pt x="66" y="58"/>
                  </a:lnTo>
                  <a:lnTo>
                    <a:pt x="69" y="47"/>
                  </a:lnTo>
                  <a:lnTo>
                    <a:pt x="74" y="36"/>
                  </a:lnTo>
                  <a:lnTo>
                    <a:pt x="82" y="28"/>
                  </a:lnTo>
                  <a:lnTo>
                    <a:pt x="93" y="20"/>
                  </a:lnTo>
                  <a:lnTo>
                    <a:pt x="107" y="17"/>
                  </a:lnTo>
                  <a:lnTo>
                    <a:pt x="121" y="11"/>
                  </a:lnTo>
                  <a:lnTo>
                    <a:pt x="134" y="9"/>
                  </a:lnTo>
                  <a:lnTo>
                    <a:pt x="148" y="6"/>
                  </a:lnTo>
                  <a:lnTo>
                    <a:pt x="162" y="3"/>
                  </a:lnTo>
                  <a:lnTo>
                    <a:pt x="178" y="0"/>
                  </a:lnTo>
                  <a:lnTo>
                    <a:pt x="192" y="0"/>
                  </a:lnTo>
                  <a:lnTo>
                    <a:pt x="206" y="3"/>
                  </a:lnTo>
                  <a:lnTo>
                    <a:pt x="211" y="47"/>
                  </a:lnTo>
                  <a:close/>
                </a:path>
              </a:pathLst>
            </a:custGeom>
            <a:pattFill prst="weave">
              <a:fgClr>
                <a:srgbClr val="FFFF00"/>
              </a:fgClr>
              <a:bgClr>
                <a:srgbClr val="CC00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3" name="Freeform 59"/>
            <p:cNvSpPr>
              <a:spLocks/>
            </p:cNvSpPr>
            <p:nvPr/>
          </p:nvSpPr>
          <p:spPr bwMode="auto">
            <a:xfrm>
              <a:off x="1959" y="1606"/>
              <a:ext cx="373" cy="463"/>
            </a:xfrm>
            <a:custGeom>
              <a:avLst/>
              <a:gdLst>
                <a:gd name="T0" fmla="*/ 3 w 611"/>
                <a:gd name="T1" fmla="*/ 1 h 786"/>
                <a:gd name="T2" fmla="*/ 4 w 611"/>
                <a:gd name="T3" fmla="*/ 1 h 786"/>
                <a:gd name="T4" fmla="*/ 4 w 611"/>
                <a:gd name="T5" fmla="*/ 1 h 786"/>
                <a:gd name="T6" fmla="*/ 4 w 611"/>
                <a:gd name="T7" fmla="*/ 1 h 786"/>
                <a:gd name="T8" fmla="*/ 4 w 611"/>
                <a:gd name="T9" fmla="*/ 1 h 786"/>
                <a:gd name="T10" fmla="*/ 4 w 611"/>
                <a:gd name="T11" fmla="*/ 1 h 786"/>
                <a:gd name="T12" fmla="*/ 5 w 611"/>
                <a:gd name="T13" fmla="*/ 1 h 786"/>
                <a:gd name="T14" fmla="*/ 5 w 611"/>
                <a:gd name="T15" fmla="*/ 1 h 786"/>
                <a:gd name="T16" fmla="*/ 5 w 611"/>
                <a:gd name="T17" fmla="*/ 1 h 786"/>
                <a:gd name="T18" fmla="*/ 5 w 611"/>
                <a:gd name="T19" fmla="*/ 1 h 786"/>
                <a:gd name="T20" fmla="*/ 6 w 611"/>
                <a:gd name="T21" fmla="*/ 1 h 786"/>
                <a:gd name="T22" fmla="*/ 6 w 611"/>
                <a:gd name="T23" fmla="*/ 1 h 786"/>
                <a:gd name="T24" fmla="*/ 7 w 611"/>
                <a:gd name="T25" fmla="*/ 1 h 786"/>
                <a:gd name="T26" fmla="*/ 7 w 611"/>
                <a:gd name="T27" fmla="*/ 2 h 786"/>
                <a:gd name="T28" fmla="*/ 7 w 611"/>
                <a:gd name="T29" fmla="*/ 3 h 786"/>
                <a:gd name="T30" fmla="*/ 7 w 611"/>
                <a:gd name="T31" fmla="*/ 4 h 786"/>
                <a:gd name="T32" fmla="*/ 6 w 611"/>
                <a:gd name="T33" fmla="*/ 4 h 786"/>
                <a:gd name="T34" fmla="*/ 6 w 611"/>
                <a:gd name="T35" fmla="*/ 3 h 786"/>
                <a:gd name="T36" fmla="*/ 6 w 611"/>
                <a:gd name="T37" fmla="*/ 2 h 786"/>
                <a:gd name="T38" fmla="*/ 6 w 611"/>
                <a:gd name="T39" fmla="*/ 1 h 786"/>
                <a:gd name="T40" fmla="*/ 6 w 611"/>
                <a:gd name="T41" fmla="*/ 1 h 786"/>
                <a:gd name="T42" fmla="*/ 5 w 611"/>
                <a:gd name="T43" fmla="*/ 1 h 786"/>
                <a:gd name="T44" fmla="*/ 5 w 611"/>
                <a:gd name="T45" fmla="*/ 1 h 786"/>
                <a:gd name="T46" fmla="*/ 5 w 611"/>
                <a:gd name="T47" fmla="*/ 1 h 786"/>
                <a:gd name="T48" fmla="*/ 5 w 611"/>
                <a:gd name="T49" fmla="*/ 2 h 786"/>
                <a:gd name="T50" fmla="*/ 5 w 611"/>
                <a:gd name="T51" fmla="*/ 3 h 786"/>
                <a:gd name="T52" fmla="*/ 5 w 611"/>
                <a:gd name="T53" fmla="*/ 5 h 786"/>
                <a:gd name="T54" fmla="*/ 6 w 611"/>
                <a:gd name="T55" fmla="*/ 5 h 786"/>
                <a:gd name="T56" fmla="*/ 6 w 611"/>
                <a:gd name="T57" fmla="*/ 6 h 786"/>
                <a:gd name="T58" fmla="*/ 5 w 611"/>
                <a:gd name="T59" fmla="*/ 6 h 786"/>
                <a:gd name="T60" fmla="*/ 4 w 611"/>
                <a:gd name="T61" fmla="*/ 6 h 786"/>
                <a:gd name="T62" fmla="*/ 3 w 611"/>
                <a:gd name="T63" fmla="*/ 6 h 786"/>
                <a:gd name="T64" fmla="*/ 2 w 611"/>
                <a:gd name="T65" fmla="*/ 6 h 786"/>
                <a:gd name="T66" fmla="*/ 1 w 611"/>
                <a:gd name="T67" fmla="*/ 6 h 786"/>
                <a:gd name="T68" fmla="*/ 1 w 611"/>
                <a:gd name="T69" fmla="*/ 6 h 786"/>
                <a:gd name="T70" fmla="*/ 1 w 611"/>
                <a:gd name="T71" fmla="*/ 5 h 786"/>
                <a:gd name="T72" fmla="*/ 1 w 611"/>
                <a:gd name="T73" fmla="*/ 4 h 786"/>
                <a:gd name="T74" fmla="*/ 1 w 611"/>
                <a:gd name="T75" fmla="*/ 2 h 786"/>
                <a:gd name="T76" fmla="*/ 1 w 611"/>
                <a:gd name="T77" fmla="*/ 1 h 786"/>
                <a:gd name="T78" fmla="*/ 1 w 611"/>
                <a:gd name="T79" fmla="*/ 1 h 786"/>
                <a:gd name="T80" fmla="*/ 1 w 611"/>
                <a:gd name="T81" fmla="*/ 1 h 786"/>
                <a:gd name="T82" fmla="*/ 1 w 611"/>
                <a:gd name="T83" fmla="*/ 1 h 786"/>
                <a:gd name="T84" fmla="*/ 1 w 611"/>
                <a:gd name="T85" fmla="*/ 1 h 786"/>
                <a:gd name="T86" fmla="*/ 1 w 611"/>
                <a:gd name="T87" fmla="*/ 2 h 786"/>
                <a:gd name="T88" fmla="*/ 1 w 611"/>
                <a:gd name="T89" fmla="*/ 3 h 786"/>
                <a:gd name="T90" fmla="*/ 1 w 611"/>
                <a:gd name="T91" fmla="*/ 3 h 786"/>
                <a:gd name="T92" fmla="*/ 1 w 611"/>
                <a:gd name="T93" fmla="*/ 4 h 786"/>
                <a:gd name="T94" fmla="*/ 1 w 611"/>
                <a:gd name="T95" fmla="*/ 4 h 786"/>
                <a:gd name="T96" fmla="*/ 1 w 611"/>
                <a:gd name="T97" fmla="*/ 3 h 786"/>
                <a:gd name="T98" fmla="*/ 1 w 611"/>
                <a:gd name="T99" fmla="*/ 2 h 786"/>
                <a:gd name="T100" fmla="*/ 1 w 611"/>
                <a:gd name="T101" fmla="*/ 1 h 786"/>
                <a:gd name="T102" fmla="*/ 1 w 611"/>
                <a:gd name="T103" fmla="*/ 1 h 786"/>
                <a:gd name="T104" fmla="*/ 1 w 611"/>
                <a:gd name="T105" fmla="*/ 1 h 786"/>
                <a:gd name="T106" fmla="*/ 2 w 611"/>
                <a:gd name="T107" fmla="*/ 1 h 786"/>
                <a:gd name="T108" fmla="*/ 2 w 611"/>
                <a:gd name="T109" fmla="*/ 0 h 786"/>
                <a:gd name="T110" fmla="*/ 2 w 611"/>
                <a:gd name="T111" fmla="*/ 1 h 786"/>
                <a:gd name="T112" fmla="*/ 2 w 611"/>
                <a:gd name="T113" fmla="*/ 1 h 78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1"/>
                <a:gd name="T172" fmla="*/ 0 h 786"/>
                <a:gd name="T173" fmla="*/ 611 w 611"/>
                <a:gd name="T174" fmla="*/ 786 h 78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1" h="786">
                  <a:moveTo>
                    <a:pt x="230" y="55"/>
                  </a:moveTo>
                  <a:lnTo>
                    <a:pt x="241" y="66"/>
                  </a:lnTo>
                  <a:lnTo>
                    <a:pt x="249" y="76"/>
                  </a:lnTo>
                  <a:lnTo>
                    <a:pt x="263" y="82"/>
                  </a:lnTo>
                  <a:lnTo>
                    <a:pt x="274" y="87"/>
                  </a:lnTo>
                  <a:lnTo>
                    <a:pt x="288" y="90"/>
                  </a:lnTo>
                  <a:lnTo>
                    <a:pt x="302" y="93"/>
                  </a:lnTo>
                  <a:lnTo>
                    <a:pt x="315" y="93"/>
                  </a:lnTo>
                  <a:lnTo>
                    <a:pt x="326" y="90"/>
                  </a:lnTo>
                  <a:lnTo>
                    <a:pt x="334" y="90"/>
                  </a:lnTo>
                  <a:lnTo>
                    <a:pt x="343" y="87"/>
                  </a:lnTo>
                  <a:lnTo>
                    <a:pt x="348" y="85"/>
                  </a:lnTo>
                  <a:lnTo>
                    <a:pt x="356" y="79"/>
                  </a:lnTo>
                  <a:lnTo>
                    <a:pt x="362" y="76"/>
                  </a:lnTo>
                  <a:lnTo>
                    <a:pt x="367" y="71"/>
                  </a:lnTo>
                  <a:lnTo>
                    <a:pt x="370" y="63"/>
                  </a:lnTo>
                  <a:lnTo>
                    <a:pt x="376" y="57"/>
                  </a:lnTo>
                  <a:lnTo>
                    <a:pt x="378" y="52"/>
                  </a:lnTo>
                  <a:lnTo>
                    <a:pt x="381" y="44"/>
                  </a:lnTo>
                  <a:lnTo>
                    <a:pt x="381" y="38"/>
                  </a:lnTo>
                  <a:lnTo>
                    <a:pt x="384" y="33"/>
                  </a:lnTo>
                  <a:lnTo>
                    <a:pt x="386" y="27"/>
                  </a:lnTo>
                  <a:lnTo>
                    <a:pt x="389" y="19"/>
                  </a:lnTo>
                  <a:lnTo>
                    <a:pt x="389" y="14"/>
                  </a:lnTo>
                  <a:lnTo>
                    <a:pt x="392" y="8"/>
                  </a:lnTo>
                  <a:lnTo>
                    <a:pt x="397" y="5"/>
                  </a:lnTo>
                  <a:lnTo>
                    <a:pt x="406" y="3"/>
                  </a:lnTo>
                  <a:lnTo>
                    <a:pt x="411" y="3"/>
                  </a:lnTo>
                  <a:lnTo>
                    <a:pt x="419" y="5"/>
                  </a:lnTo>
                  <a:lnTo>
                    <a:pt x="425" y="8"/>
                  </a:lnTo>
                  <a:lnTo>
                    <a:pt x="433" y="11"/>
                  </a:lnTo>
                  <a:lnTo>
                    <a:pt x="439" y="14"/>
                  </a:lnTo>
                  <a:lnTo>
                    <a:pt x="447" y="14"/>
                  </a:lnTo>
                  <a:lnTo>
                    <a:pt x="450" y="16"/>
                  </a:lnTo>
                  <a:lnTo>
                    <a:pt x="455" y="22"/>
                  </a:lnTo>
                  <a:lnTo>
                    <a:pt x="460" y="24"/>
                  </a:lnTo>
                  <a:lnTo>
                    <a:pt x="466" y="27"/>
                  </a:lnTo>
                  <a:lnTo>
                    <a:pt x="471" y="30"/>
                  </a:lnTo>
                  <a:lnTo>
                    <a:pt x="477" y="33"/>
                  </a:lnTo>
                  <a:lnTo>
                    <a:pt x="482" y="35"/>
                  </a:lnTo>
                  <a:lnTo>
                    <a:pt x="485" y="41"/>
                  </a:lnTo>
                  <a:lnTo>
                    <a:pt x="493" y="41"/>
                  </a:lnTo>
                  <a:lnTo>
                    <a:pt x="499" y="41"/>
                  </a:lnTo>
                  <a:lnTo>
                    <a:pt x="507" y="41"/>
                  </a:lnTo>
                  <a:lnTo>
                    <a:pt x="513" y="41"/>
                  </a:lnTo>
                  <a:lnTo>
                    <a:pt x="521" y="41"/>
                  </a:lnTo>
                  <a:lnTo>
                    <a:pt x="526" y="44"/>
                  </a:lnTo>
                  <a:lnTo>
                    <a:pt x="532" y="46"/>
                  </a:lnTo>
                  <a:lnTo>
                    <a:pt x="537" y="49"/>
                  </a:lnTo>
                  <a:lnTo>
                    <a:pt x="548" y="66"/>
                  </a:lnTo>
                  <a:lnTo>
                    <a:pt x="559" y="85"/>
                  </a:lnTo>
                  <a:lnTo>
                    <a:pt x="567" y="104"/>
                  </a:lnTo>
                  <a:lnTo>
                    <a:pt x="576" y="123"/>
                  </a:lnTo>
                  <a:lnTo>
                    <a:pt x="587" y="161"/>
                  </a:lnTo>
                  <a:lnTo>
                    <a:pt x="595" y="202"/>
                  </a:lnTo>
                  <a:lnTo>
                    <a:pt x="600" y="244"/>
                  </a:lnTo>
                  <a:lnTo>
                    <a:pt x="603" y="285"/>
                  </a:lnTo>
                  <a:lnTo>
                    <a:pt x="608" y="328"/>
                  </a:lnTo>
                  <a:lnTo>
                    <a:pt x="611" y="370"/>
                  </a:lnTo>
                  <a:lnTo>
                    <a:pt x="603" y="380"/>
                  </a:lnTo>
                  <a:lnTo>
                    <a:pt x="595" y="391"/>
                  </a:lnTo>
                  <a:lnTo>
                    <a:pt x="584" y="400"/>
                  </a:lnTo>
                  <a:lnTo>
                    <a:pt x="573" y="405"/>
                  </a:lnTo>
                  <a:lnTo>
                    <a:pt x="559" y="413"/>
                  </a:lnTo>
                  <a:lnTo>
                    <a:pt x="548" y="416"/>
                  </a:lnTo>
                  <a:lnTo>
                    <a:pt x="534" y="419"/>
                  </a:lnTo>
                  <a:lnTo>
                    <a:pt x="521" y="422"/>
                  </a:lnTo>
                  <a:lnTo>
                    <a:pt x="513" y="405"/>
                  </a:lnTo>
                  <a:lnTo>
                    <a:pt x="510" y="389"/>
                  </a:lnTo>
                  <a:lnTo>
                    <a:pt x="507" y="370"/>
                  </a:lnTo>
                  <a:lnTo>
                    <a:pt x="507" y="350"/>
                  </a:lnTo>
                  <a:lnTo>
                    <a:pt x="507" y="331"/>
                  </a:lnTo>
                  <a:lnTo>
                    <a:pt x="504" y="312"/>
                  </a:lnTo>
                  <a:lnTo>
                    <a:pt x="504" y="293"/>
                  </a:lnTo>
                  <a:lnTo>
                    <a:pt x="502" y="276"/>
                  </a:lnTo>
                  <a:lnTo>
                    <a:pt x="502" y="255"/>
                  </a:lnTo>
                  <a:lnTo>
                    <a:pt x="502" y="233"/>
                  </a:lnTo>
                  <a:lnTo>
                    <a:pt x="499" y="208"/>
                  </a:lnTo>
                  <a:lnTo>
                    <a:pt x="496" y="186"/>
                  </a:lnTo>
                  <a:lnTo>
                    <a:pt x="493" y="161"/>
                  </a:lnTo>
                  <a:lnTo>
                    <a:pt x="493" y="137"/>
                  </a:lnTo>
                  <a:lnTo>
                    <a:pt x="493" y="115"/>
                  </a:lnTo>
                  <a:lnTo>
                    <a:pt x="496" y="90"/>
                  </a:lnTo>
                  <a:lnTo>
                    <a:pt x="493" y="87"/>
                  </a:lnTo>
                  <a:lnTo>
                    <a:pt x="491" y="87"/>
                  </a:lnTo>
                  <a:lnTo>
                    <a:pt x="491" y="85"/>
                  </a:lnTo>
                  <a:lnTo>
                    <a:pt x="488" y="82"/>
                  </a:lnTo>
                  <a:lnTo>
                    <a:pt x="485" y="82"/>
                  </a:lnTo>
                  <a:lnTo>
                    <a:pt x="482" y="82"/>
                  </a:lnTo>
                  <a:lnTo>
                    <a:pt x="480" y="82"/>
                  </a:lnTo>
                  <a:lnTo>
                    <a:pt x="477" y="82"/>
                  </a:lnTo>
                  <a:lnTo>
                    <a:pt x="471" y="87"/>
                  </a:lnTo>
                  <a:lnTo>
                    <a:pt x="469" y="107"/>
                  </a:lnTo>
                  <a:lnTo>
                    <a:pt x="469" y="126"/>
                  </a:lnTo>
                  <a:lnTo>
                    <a:pt x="469" y="145"/>
                  </a:lnTo>
                  <a:lnTo>
                    <a:pt x="471" y="164"/>
                  </a:lnTo>
                  <a:lnTo>
                    <a:pt x="471" y="183"/>
                  </a:lnTo>
                  <a:lnTo>
                    <a:pt x="474" y="202"/>
                  </a:lnTo>
                  <a:lnTo>
                    <a:pt x="474" y="222"/>
                  </a:lnTo>
                  <a:lnTo>
                    <a:pt x="474" y="241"/>
                  </a:lnTo>
                  <a:lnTo>
                    <a:pt x="477" y="282"/>
                  </a:lnTo>
                  <a:lnTo>
                    <a:pt x="480" y="320"/>
                  </a:lnTo>
                  <a:lnTo>
                    <a:pt x="482" y="361"/>
                  </a:lnTo>
                  <a:lnTo>
                    <a:pt x="485" y="402"/>
                  </a:lnTo>
                  <a:lnTo>
                    <a:pt x="488" y="441"/>
                  </a:lnTo>
                  <a:lnTo>
                    <a:pt x="488" y="482"/>
                  </a:lnTo>
                  <a:lnTo>
                    <a:pt x="488" y="523"/>
                  </a:lnTo>
                  <a:lnTo>
                    <a:pt x="485" y="561"/>
                  </a:lnTo>
                  <a:lnTo>
                    <a:pt x="488" y="583"/>
                  </a:lnTo>
                  <a:lnTo>
                    <a:pt x="488" y="602"/>
                  </a:lnTo>
                  <a:lnTo>
                    <a:pt x="491" y="624"/>
                  </a:lnTo>
                  <a:lnTo>
                    <a:pt x="491" y="643"/>
                  </a:lnTo>
                  <a:lnTo>
                    <a:pt x="493" y="663"/>
                  </a:lnTo>
                  <a:lnTo>
                    <a:pt x="491" y="684"/>
                  </a:lnTo>
                  <a:lnTo>
                    <a:pt x="491" y="704"/>
                  </a:lnTo>
                  <a:lnTo>
                    <a:pt x="488" y="726"/>
                  </a:lnTo>
                  <a:lnTo>
                    <a:pt x="474" y="734"/>
                  </a:lnTo>
                  <a:lnTo>
                    <a:pt x="460" y="742"/>
                  </a:lnTo>
                  <a:lnTo>
                    <a:pt x="447" y="747"/>
                  </a:lnTo>
                  <a:lnTo>
                    <a:pt x="433" y="756"/>
                  </a:lnTo>
                  <a:lnTo>
                    <a:pt x="417" y="761"/>
                  </a:lnTo>
                  <a:lnTo>
                    <a:pt x="403" y="767"/>
                  </a:lnTo>
                  <a:lnTo>
                    <a:pt x="386" y="769"/>
                  </a:lnTo>
                  <a:lnTo>
                    <a:pt x="373" y="772"/>
                  </a:lnTo>
                  <a:lnTo>
                    <a:pt x="345" y="778"/>
                  </a:lnTo>
                  <a:lnTo>
                    <a:pt x="321" y="780"/>
                  </a:lnTo>
                  <a:lnTo>
                    <a:pt x="296" y="783"/>
                  </a:lnTo>
                  <a:lnTo>
                    <a:pt x="269" y="786"/>
                  </a:lnTo>
                  <a:lnTo>
                    <a:pt x="244" y="786"/>
                  </a:lnTo>
                  <a:lnTo>
                    <a:pt x="217" y="786"/>
                  </a:lnTo>
                  <a:lnTo>
                    <a:pt x="192" y="783"/>
                  </a:lnTo>
                  <a:lnTo>
                    <a:pt x="165" y="783"/>
                  </a:lnTo>
                  <a:lnTo>
                    <a:pt x="148" y="775"/>
                  </a:lnTo>
                  <a:lnTo>
                    <a:pt x="132" y="769"/>
                  </a:lnTo>
                  <a:lnTo>
                    <a:pt x="115" y="764"/>
                  </a:lnTo>
                  <a:lnTo>
                    <a:pt x="99" y="756"/>
                  </a:lnTo>
                  <a:lnTo>
                    <a:pt x="82" y="745"/>
                  </a:lnTo>
                  <a:lnTo>
                    <a:pt x="69" y="734"/>
                  </a:lnTo>
                  <a:lnTo>
                    <a:pt x="60" y="720"/>
                  </a:lnTo>
                  <a:lnTo>
                    <a:pt x="55" y="701"/>
                  </a:lnTo>
                  <a:lnTo>
                    <a:pt x="60" y="674"/>
                  </a:lnTo>
                  <a:lnTo>
                    <a:pt x="63" y="649"/>
                  </a:lnTo>
                  <a:lnTo>
                    <a:pt x="63" y="621"/>
                  </a:lnTo>
                  <a:lnTo>
                    <a:pt x="63" y="594"/>
                  </a:lnTo>
                  <a:lnTo>
                    <a:pt x="63" y="567"/>
                  </a:lnTo>
                  <a:lnTo>
                    <a:pt x="63" y="542"/>
                  </a:lnTo>
                  <a:lnTo>
                    <a:pt x="66" y="515"/>
                  </a:lnTo>
                  <a:lnTo>
                    <a:pt x="71" y="487"/>
                  </a:lnTo>
                  <a:lnTo>
                    <a:pt x="82" y="443"/>
                  </a:lnTo>
                  <a:lnTo>
                    <a:pt x="91" y="397"/>
                  </a:lnTo>
                  <a:lnTo>
                    <a:pt x="99" y="348"/>
                  </a:lnTo>
                  <a:lnTo>
                    <a:pt x="104" y="301"/>
                  </a:lnTo>
                  <a:lnTo>
                    <a:pt x="110" y="252"/>
                  </a:lnTo>
                  <a:lnTo>
                    <a:pt x="115" y="202"/>
                  </a:lnTo>
                  <a:lnTo>
                    <a:pt x="121" y="156"/>
                  </a:lnTo>
                  <a:lnTo>
                    <a:pt x="126" y="107"/>
                  </a:lnTo>
                  <a:lnTo>
                    <a:pt x="126" y="104"/>
                  </a:lnTo>
                  <a:lnTo>
                    <a:pt x="129" y="101"/>
                  </a:lnTo>
                  <a:lnTo>
                    <a:pt x="129" y="98"/>
                  </a:lnTo>
                  <a:lnTo>
                    <a:pt x="132" y="96"/>
                  </a:lnTo>
                  <a:lnTo>
                    <a:pt x="132" y="93"/>
                  </a:lnTo>
                  <a:lnTo>
                    <a:pt x="134" y="90"/>
                  </a:lnTo>
                  <a:lnTo>
                    <a:pt x="134" y="87"/>
                  </a:lnTo>
                  <a:lnTo>
                    <a:pt x="132" y="82"/>
                  </a:lnTo>
                  <a:lnTo>
                    <a:pt x="129" y="82"/>
                  </a:lnTo>
                  <a:lnTo>
                    <a:pt x="129" y="79"/>
                  </a:lnTo>
                  <a:lnTo>
                    <a:pt x="126" y="79"/>
                  </a:lnTo>
                  <a:lnTo>
                    <a:pt x="123" y="76"/>
                  </a:lnTo>
                  <a:lnTo>
                    <a:pt x="121" y="76"/>
                  </a:lnTo>
                  <a:lnTo>
                    <a:pt x="118" y="76"/>
                  </a:lnTo>
                  <a:lnTo>
                    <a:pt x="115" y="79"/>
                  </a:lnTo>
                  <a:lnTo>
                    <a:pt x="112" y="79"/>
                  </a:lnTo>
                  <a:lnTo>
                    <a:pt x="104" y="107"/>
                  </a:lnTo>
                  <a:lnTo>
                    <a:pt x="99" y="137"/>
                  </a:lnTo>
                  <a:lnTo>
                    <a:pt x="93" y="167"/>
                  </a:lnTo>
                  <a:lnTo>
                    <a:pt x="91" y="194"/>
                  </a:lnTo>
                  <a:lnTo>
                    <a:pt x="88" y="224"/>
                  </a:lnTo>
                  <a:lnTo>
                    <a:pt x="85" y="255"/>
                  </a:lnTo>
                  <a:lnTo>
                    <a:pt x="82" y="285"/>
                  </a:lnTo>
                  <a:lnTo>
                    <a:pt x="77" y="315"/>
                  </a:lnTo>
                  <a:lnTo>
                    <a:pt x="77" y="328"/>
                  </a:lnTo>
                  <a:lnTo>
                    <a:pt x="74" y="342"/>
                  </a:lnTo>
                  <a:lnTo>
                    <a:pt x="71" y="356"/>
                  </a:lnTo>
                  <a:lnTo>
                    <a:pt x="69" y="367"/>
                  </a:lnTo>
                  <a:lnTo>
                    <a:pt x="66" y="380"/>
                  </a:lnTo>
                  <a:lnTo>
                    <a:pt x="63" y="391"/>
                  </a:lnTo>
                  <a:lnTo>
                    <a:pt x="58" y="405"/>
                  </a:lnTo>
                  <a:lnTo>
                    <a:pt x="55" y="416"/>
                  </a:lnTo>
                  <a:lnTo>
                    <a:pt x="49" y="416"/>
                  </a:lnTo>
                  <a:lnTo>
                    <a:pt x="41" y="416"/>
                  </a:lnTo>
                  <a:lnTo>
                    <a:pt x="33" y="416"/>
                  </a:lnTo>
                  <a:lnTo>
                    <a:pt x="28" y="413"/>
                  </a:lnTo>
                  <a:lnTo>
                    <a:pt x="19" y="411"/>
                  </a:lnTo>
                  <a:lnTo>
                    <a:pt x="14" y="408"/>
                  </a:lnTo>
                  <a:lnTo>
                    <a:pt x="8" y="402"/>
                  </a:lnTo>
                  <a:lnTo>
                    <a:pt x="3" y="397"/>
                  </a:lnTo>
                  <a:lnTo>
                    <a:pt x="0" y="364"/>
                  </a:lnTo>
                  <a:lnTo>
                    <a:pt x="0" y="331"/>
                  </a:lnTo>
                  <a:lnTo>
                    <a:pt x="3" y="298"/>
                  </a:lnTo>
                  <a:lnTo>
                    <a:pt x="8" y="265"/>
                  </a:lnTo>
                  <a:lnTo>
                    <a:pt x="14" y="235"/>
                  </a:lnTo>
                  <a:lnTo>
                    <a:pt x="22" y="202"/>
                  </a:lnTo>
                  <a:lnTo>
                    <a:pt x="33" y="172"/>
                  </a:lnTo>
                  <a:lnTo>
                    <a:pt x="47" y="145"/>
                  </a:lnTo>
                  <a:lnTo>
                    <a:pt x="52" y="129"/>
                  </a:lnTo>
                  <a:lnTo>
                    <a:pt x="60" y="115"/>
                  </a:lnTo>
                  <a:lnTo>
                    <a:pt x="69" y="101"/>
                  </a:lnTo>
                  <a:lnTo>
                    <a:pt x="80" y="87"/>
                  </a:lnTo>
                  <a:lnTo>
                    <a:pt x="88" y="74"/>
                  </a:lnTo>
                  <a:lnTo>
                    <a:pt x="99" y="60"/>
                  </a:lnTo>
                  <a:lnTo>
                    <a:pt x="107" y="46"/>
                  </a:lnTo>
                  <a:lnTo>
                    <a:pt x="118" y="33"/>
                  </a:lnTo>
                  <a:lnTo>
                    <a:pt x="129" y="24"/>
                  </a:lnTo>
                  <a:lnTo>
                    <a:pt x="140" y="19"/>
                  </a:lnTo>
                  <a:lnTo>
                    <a:pt x="151" y="14"/>
                  </a:lnTo>
                  <a:lnTo>
                    <a:pt x="162" y="11"/>
                  </a:lnTo>
                  <a:lnTo>
                    <a:pt x="173" y="5"/>
                  </a:lnTo>
                  <a:lnTo>
                    <a:pt x="184" y="3"/>
                  </a:lnTo>
                  <a:lnTo>
                    <a:pt x="197" y="0"/>
                  </a:lnTo>
                  <a:lnTo>
                    <a:pt x="208" y="0"/>
                  </a:lnTo>
                  <a:lnTo>
                    <a:pt x="214" y="5"/>
                  </a:lnTo>
                  <a:lnTo>
                    <a:pt x="217" y="11"/>
                  </a:lnTo>
                  <a:lnTo>
                    <a:pt x="219" y="19"/>
                  </a:lnTo>
                  <a:lnTo>
                    <a:pt x="219" y="27"/>
                  </a:lnTo>
                  <a:lnTo>
                    <a:pt x="222" y="33"/>
                  </a:lnTo>
                  <a:lnTo>
                    <a:pt x="225" y="41"/>
                  </a:lnTo>
                  <a:lnTo>
                    <a:pt x="228" y="49"/>
                  </a:lnTo>
                  <a:lnTo>
                    <a:pt x="230" y="55"/>
                  </a:lnTo>
                  <a:close/>
                </a:path>
              </a:pathLst>
            </a:custGeom>
            <a:solidFill>
              <a:srgbClr val="3F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4" name="Freeform 60"/>
            <p:cNvSpPr>
              <a:spLocks/>
            </p:cNvSpPr>
            <p:nvPr/>
          </p:nvSpPr>
          <p:spPr bwMode="auto">
            <a:xfrm>
              <a:off x="2767" y="1610"/>
              <a:ext cx="314" cy="404"/>
            </a:xfrm>
            <a:custGeom>
              <a:avLst/>
              <a:gdLst>
                <a:gd name="T0" fmla="*/ 2 w 515"/>
                <a:gd name="T1" fmla="*/ 1 h 685"/>
                <a:gd name="T2" fmla="*/ 3 w 515"/>
                <a:gd name="T3" fmla="*/ 1 h 685"/>
                <a:gd name="T4" fmla="*/ 3 w 515"/>
                <a:gd name="T5" fmla="*/ 1 h 685"/>
                <a:gd name="T6" fmla="*/ 4 w 515"/>
                <a:gd name="T7" fmla="*/ 1 h 685"/>
                <a:gd name="T8" fmla="*/ 4 w 515"/>
                <a:gd name="T9" fmla="*/ 1 h 685"/>
                <a:gd name="T10" fmla="*/ 5 w 515"/>
                <a:gd name="T11" fmla="*/ 1 h 685"/>
                <a:gd name="T12" fmla="*/ 5 w 515"/>
                <a:gd name="T13" fmla="*/ 1 h 685"/>
                <a:gd name="T14" fmla="*/ 5 w 515"/>
                <a:gd name="T15" fmla="*/ 1 h 685"/>
                <a:gd name="T16" fmla="*/ 6 w 515"/>
                <a:gd name="T17" fmla="*/ 2 h 685"/>
                <a:gd name="T18" fmla="*/ 6 w 515"/>
                <a:gd name="T19" fmla="*/ 2 h 685"/>
                <a:gd name="T20" fmla="*/ 6 w 515"/>
                <a:gd name="T21" fmla="*/ 3 h 685"/>
                <a:gd name="T22" fmla="*/ 5 w 515"/>
                <a:gd name="T23" fmla="*/ 3 h 685"/>
                <a:gd name="T24" fmla="*/ 5 w 515"/>
                <a:gd name="T25" fmla="*/ 3 h 685"/>
                <a:gd name="T26" fmla="*/ 5 w 515"/>
                <a:gd name="T27" fmla="*/ 2 h 685"/>
                <a:gd name="T28" fmla="*/ 5 w 515"/>
                <a:gd name="T29" fmla="*/ 2 h 685"/>
                <a:gd name="T30" fmla="*/ 5 w 515"/>
                <a:gd name="T31" fmla="*/ 1 h 685"/>
                <a:gd name="T32" fmla="*/ 5 w 515"/>
                <a:gd name="T33" fmla="*/ 1 h 685"/>
                <a:gd name="T34" fmla="*/ 5 w 515"/>
                <a:gd name="T35" fmla="*/ 1 h 685"/>
                <a:gd name="T36" fmla="*/ 5 w 515"/>
                <a:gd name="T37" fmla="*/ 1 h 685"/>
                <a:gd name="T38" fmla="*/ 5 w 515"/>
                <a:gd name="T39" fmla="*/ 3 h 685"/>
                <a:gd name="T40" fmla="*/ 5 w 515"/>
                <a:gd name="T41" fmla="*/ 4 h 685"/>
                <a:gd name="T42" fmla="*/ 4 w 515"/>
                <a:gd name="T43" fmla="*/ 5 h 685"/>
                <a:gd name="T44" fmla="*/ 4 w 515"/>
                <a:gd name="T45" fmla="*/ 6 h 685"/>
                <a:gd name="T46" fmla="*/ 3 w 515"/>
                <a:gd name="T47" fmla="*/ 6 h 685"/>
                <a:gd name="T48" fmla="*/ 1 w 515"/>
                <a:gd name="T49" fmla="*/ 6 h 685"/>
                <a:gd name="T50" fmla="*/ 1 w 515"/>
                <a:gd name="T51" fmla="*/ 6 h 685"/>
                <a:gd name="T52" fmla="*/ 1 w 515"/>
                <a:gd name="T53" fmla="*/ 5 h 685"/>
                <a:gd name="T54" fmla="*/ 1 w 515"/>
                <a:gd name="T55" fmla="*/ 5 h 685"/>
                <a:gd name="T56" fmla="*/ 1 w 515"/>
                <a:gd name="T57" fmla="*/ 4 h 685"/>
                <a:gd name="T58" fmla="*/ 1 w 515"/>
                <a:gd name="T59" fmla="*/ 3 h 685"/>
                <a:gd name="T60" fmla="*/ 1 w 515"/>
                <a:gd name="T61" fmla="*/ 2 h 685"/>
                <a:gd name="T62" fmla="*/ 1 w 515"/>
                <a:gd name="T63" fmla="*/ 1 h 685"/>
                <a:gd name="T64" fmla="*/ 1 w 515"/>
                <a:gd name="T65" fmla="*/ 1 h 685"/>
                <a:gd name="T66" fmla="*/ 1 w 515"/>
                <a:gd name="T67" fmla="*/ 1 h 685"/>
                <a:gd name="T68" fmla="*/ 1 w 515"/>
                <a:gd name="T69" fmla="*/ 1 h 685"/>
                <a:gd name="T70" fmla="*/ 1 w 515"/>
                <a:gd name="T71" fmla="*/ 1 h 685"/>
                <a:gd name="T72" fmla="*/ 1 w 515"/>
                <a:gd name="T73" fmla="*/ 1 h 685"/>
                <a:gd name="T74" fmla="*/ 1 w 515"/>
                <a:gd name="T75" fmla="*/ 2 h 685"/>
                <a:gd name="T76" fmla="*/ 1 w 515"/>
                <a:gd name="T77" fmla="*/ 3 h 685"/>
                <a:gd name="T78" fmla="*/ 1 w 515"/>
                <a:gd name="T79" fmla="*/ 3 h 685"/>
                <a:gd name="T80" fmla="*/ 1 w 515"/>
                <a:gd name="T81" fmla="*/ 3 h 685"/>
                <a:gd name="T82" fmla="*/ 1 w 515"/>
                <a:gd name="T83" fmla="*/ 3 h 685"/>
                <a:gd name="T84" fmla="*/ 1 w 515"/>
                <a:gd name="T85" fmla="*/ 2 h 685"/>
                <a:gd name="T86" fmla="*/ 1 w 515"/>
                <a:gd name="T87" fmla="*/ 1 h 685"/>
                <a:gd name="T88" fmla="*/ 1 w 515"/>
                <a:gd name="T89" fmla="*/ 1 h 685"/>
                <a:gd name="T90" fmla="*/ 1 w 515"/>
                <a:gd name="T91" fmla="*/ 1 h 685"/>
                <a:gd name="T92" fmla="*/ 1 w 515"/>
                <a:gd name="T93" fmla="*/ 1 h 685"/>
                <a:gd name="T94" fmla="*/ 2 w 515"/>
                <a:gd name="T95" fmla="*/ 1 h 685"/>
                <a:gd name="T96" fmla="*/ 2 w 515"/>
                <a:gd name="T97" fmla="*/ 1 h 68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15"/>
                <a:gd name="T148" fmla="*/ 0 h 685"/>
                <a:gd name="T149" fmla="*/ 515 w 515"/>
                <a:gd name="T150" fmla="*/ 685 h 68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15" h="685">
                  <a:moveTo>
                    <a:pt x="200" y="22"/>
                  </a:moveTo>
                  <a:lnTo>
                    <a:pt x="205" y="33"/>
                  </a:lnTo>
                  <a:lnTo>
                    <a:pt x="211" y="38"/>
                  </a:lnTo>
                  <a:lnTo>
                    <a:pt x="222" y="44"/>
                  </a:lnTo>
                  <a:lnTo>
                    <a:pt x="230" y="47"/>
                  </a:lnTo>
                  <a:lnTo>
                    <a:pt x="241" y="49"/>
                  </a:lnTo>
                  <a:lnTo>
                    <a:pt x="252" y="49"/>
                  </a:lnTo>
                  <a:lnTo>
                    <a:pt x="263" y="52"/>
                  </a:lnTo>
                  <a:lnTo>
                    <a:pt x="274" y="55"/>
                  </a:lnTo>
                  <a:lnTo>
                    <a:pt x="282" y="55"/>
                  </a:lnTo>
                  <a:lnTo>
                    <a:pt x="290" y="52"/>
                  </a:lnTo>
                  <a:lnTo>
                    <a:pt x="298" y="47"/>
                  </a:lnTo>
                  <a:lnTo>
                    <a:pt x="304" y="41"/>
                  </a:lnTo>
                  <a:lnTo>
                    <a:pt x="309" y="33"/>
                  </a:lnTo>
                  <a:lnTo>
                    <a:pt x="315" y="27"/>
                  </a:lnTo>
                  <a:lnTo>
                    <a:pt x="320" y="19"/>
                  </a:lnTo>
                  <a:lnTo>
                    <a:pt x="326" y="14"/>
                  </a:lnTo>
                  <a:lnTo>
                    <a:pt x="353" y="0"/>
                  </a:lnTo>
                  <a:lnTo>
                    <a:pt x="367" y="0"/>
                  </a:lnTo>
                  <a:lnTo>
                    <a:pt x="383" y="3"/>
                  </a:lnTo>
                  <a:lnTo>
                    <a:pt x="397" y="8"/>
                  </a:lnTo>
                  <a:lnTo>
                    <a:pt x="411" y="14"/>
                  </a:lnTo>
                  <a:lnTo>
                    <a:pt x="422" y="19"/>
                  </a:lnTo>
                  <a:lnTo>
                    <a:pt x="435" y="25"/>
                  </a:lnTo>
                  <a:lnTo>
                    <a:pt x="449" y="30"/>
                  </a:lnTo>
                  <a:lnTo>
                    <a:pt x="463" y="33"/>
                  </a:lnTo>
                  <a:lnTo>
                    <a:pt x="474" y="47"/>
                  </a:lnTo>
                  <a:lnTo>
                    <a:pt x="482" y="60"/>
                  </a:lnTo>
                  <a:lnTo>
                    <a:pt x="487" y="77"/>
                  </a:lnTo>
                  <a:lnTo>
                    <a:pt x="490" y="90"/>
                  </a:lnTo>
                  <a:lnTo>
                    <a:pt x="493" y="107"/>
                  </a:lnTo>
                  <a:lnTo>
                    <a:pt x="496" y="123"/>
                  </a:lnTo>
                  <a:lnTo>
                    <a:pt x="501" y="140"/>
                  </a:lnTo>
                  <a:lnTo>
                    <a:pt x="504" y="156"/>
                  </a:lnTo>
                  <a:lnTo>
                    <a:pt x="507" y="173"/>
                  </a:lnTo>
                  <a:lnTo>
                    <a:pt x="509" y="192"/>
                  </a:lnTo>
                  <a:lnTo>
                    <a:pt x="512" y="211"/>
                  </a:lnTo>
                  <a:lnTo>
                    <a:pt x="512" y="230"/>
                  </a:lnTo>
                  <a:lnTo>
                    <a:pt x="515" y="252"/>
                  </a:lnTo>
                  <a:lnTo>
                    <a:pt x="515" y="271"/>
                  </a:lnTo>
                  <a:lnTo>
                    <a:pt x="515" y="290"/>
                  </a:lnTo>
                  <a:lnTo>
                    <a:pt x="512" y="309"/>
                  </a:lnTo>
                  <a:lnTo>
                    <a:pt x="507" y="318"/>
                  </a:lnTo>
                  <a:lnTo>
                    <a:pt x="498" y="323"/>
                  </a:lnTo>
                  <a:lnTo>
                    <a:pt x="490" y="329"/>
                  </a:lnTo>
                  <a:lnTo>
                    <a:pt x="479" y="331"/>
                  </a:lnTo>
                  <a:lnTo>
                    <a:pt x="471" y="334"/>
                  </a:lnTo>
                  <a:lnTo>
                    <a:pt x="460" y="337"/>
                  </a:lnTo>
                  <a:lnTo>
                    <a:pt x="449" y="337"/>
                  </a:lnTo>
                  <a:lnTo>
                    <a:pt x="441" y="340"/>
                  </a:lnTo>
                  <a:lnTo>
                    <a:pt x="441" y="323"/>
                  </a:lnTo>
                  <a:lnTo>
                    <a:pt x="441" y="307"/>
                  </a:lnTo>
                  <a:lnTo>
                    <a:pt x="441" y="293"/>
                  </a:lnTo>
                  <a:lnTo>
                    <a:pt x="438" y="277"/>
                  </a:lnTo>
                  <a:lnTo>
                    <a:pt x="438" y="263"/>
                  </a:lnTo>
                  <a:lnTo>
                    <a:pt x="438" y="247"/>
                  </a:lnTo>
                  <a:lnTo>
                    <a:pt x="435" y="233"/>
                  </a:lnTo>
                  <a:lnTo>
                    <a:pt x="435" y="216"/>
                  </a:lnTo>
                  <a:lnTo>
                    <a:pt x="435" y="200"/>
                  </a:lnTo>
                  <a:lnTo>
                    <a:pt x="438" y="186"/>
                  </a:lnTo>
                  <a:lnTo>
                    <a:pt x="438" y="173"/>
                  </a:lnTo>
                  <a:lnTo>
                    <a:pt x="438" y="156"/>
                  </a:lnTo>
                  <a:lnTo>
                    <a:pt x="435" y="142"/>
                  </a:lnTo>
                  <a:lnTo>
                    <a:pt x="435" y="129"/>
                  </a:lnTo>
                  <a:lnTo>
                    <a:pt x="435" y="115"/>
                  </a:lnTo>
                  <a:lnTo>
                    <a:pt x="435" y="101"/>
                  </a:lnTo>
                  <a:lnTo>
                    <a:pt x="433" y="99"/>
                  </a:lnTo>
                  <a:lnTo>
                    <a:pt x="430" y="99"/>
                  </a:lnTo>
                  <a:lnTo>
                    <a:pt x="427" y="99"/>
                  </a:lnTo>
                  <a:lnTo>
                    <a:pt x="424" y="99"/>
                  </a:lnTo>
                  <a:lnTo>
                    <a:pt x="422" y="99"/>
                  </a:lnTo>
                  <a:lnTo>
                    <a:pt x="419" y="101"/>
                  </a:lnTo>
                  <a:lnTo>
                    <a:pt x="411" y="110"/>
                  </a:lnTo>
                  <a:lnTo>
                    <a:pt x="408" y="153"/>
                  </a:lnTo>
                  <a:lnTo>
                    <a:pt x="408" y="197"/>
                  </a:lnTo>
                  <a:lnTo>
                    <a:pt x="411" y="238"/>
                  </a:lnTo>
                  <a:lnTo>
                    <a:pt x="411" y="282"/>
                  </a:lnTo>
                  <a:lnTo>
                    <a:pt x="413" y="323"/>
                  </a:lnTo>
                  <a:lnTo>
                    <a:pt x="411" y="364"/>
                  </a:lnTo>
                  <a:lnTo>
                    <a:pt x="408" y="405"/>
                  </a:lnTo>
                  <a:lnTo>
                    <a:pt x="402" y="449"/>
                  </a:lnTo>
                  <a:lnTo>
                    <a:pt x="400" y="477"/>
                  </a:lnTo>
                  <a:lnTo>
                    <a:pt x="397" y="504"/>
                  </a:lnTo>
                  <a:lnTo>
                    <a:pt x="391" y="531"/>
                  </a:lnTo>
                  <a:lnTo>
                    <a:pt x="389" y="559"/>
                  </a:lnTo>
                  <a:lnTo>
                    <a:pt x="386" y="583"/>
                  </a:lnTo>
                  <a:lnTo>
                    <a:pt x="383" y="611"/>
                  </a:lnTo>
                  <a:lnTo>
                    <a:pt x="386" y="638"/>
                  </a:lnTo>
                  <a:lnTo>
                    <a:pt x="389" y="666"/>
                  </a:lnTo>
                  <a:lnTo>
                    <a:pt x="361" y="674"/>
                  </a:lnTo>
                  <a:lnTo>
                    <a:pt x="334" y="679"/>
                  </a:lnTo>
                  <a:lnTo>
                    <a:pt x="307" y="682"/>
                  </a:lnTo>
                  <a:lnTo>
                    <a:pt x="279" y="685"/>
                  </a:lnTo>
                  <a:lnTo>
                    <a:pt x="249" y="682"/>
                  </a:lnTo>
                  <a:lnTo>
                    <a:pt x="219" y="682"/>
                  </a:lnTo>
                  <a:lnTo>
                    <a:pt x="189" y="682"/>
                  </a:lnTo>
                  <a:lnTo>
                    <a:pt x="159" y="682"/>
                  </a:lnTo>
                  <a:lnTo>
                    <a:pt x="145" y="679"/>
                  </a:lnTo>
                  <a:lnTo>
                    <a:pt x="134" y="679"/>
                  </a:lnTo>
                  <a:lnTo>
                    <a:pt x="120" y="676"/>
                  </a:lnTo>
                  <a:lnTo>
                    <a:pt x="109" y="674"/>
                  </a:lnTo>
                  <a:lnTo>
                    <a:pt x="96" y="671"/>
                  </a:lnTo>
                  <a:lnTo>
                    <a:pt x="85" y="668"/>
                  </a:lnTo>
                  <a:lnTo>
                    <a:pt x="74" y="663"/>
                  </a:lnTo>
                  <a:lnTo>
                    <a:pt x="63" y="657"/>
                  </a:lnTo>
                  <a:lnTo>
                    <a:pt x="63" y="638"/>
                  </a:lnTo>
                  <a:lnTo>
                    <a:pt x="63" y="619"/>
                  </a:lnTo>
                  <a:lnTo>
                    <a:pt x="63" y="603"/>
                  </a:lnTo>
                  <a:lnTo>
                    <a:pt x="65" y="583"/>
                  </a:lnTo>
                  <a:lnTo>
                    <a:pt x="65" y="564"/>
                  </a:lnTo>
                  <a:lnTo>
                    <a:pt x="68" y="545"/>
                  </a:lnTo>
                  <a:lnTo>
                    <a:pt x="71" y="526"/>
                  </a:lnTo>
                  <a:lnTo>
                    <a:pt x="76" y="509"/>
                  </a:lnTo>
                  <a:lnTo>
                    <a:pt x="74" y="482"/>
                  </a:lnTo>
                  <a:lnTo>
                    <a:pt x="76" y="455"/>
                  </a:lnTo>
                  <a:lnTo>
                    <a:pt x="79" y="427"/>
                  </a:lnTo>
                  <a:lnTo>
                    <a:pt x="82" y="397"/>
                  </a:lnTo>
                  <a:lnTo>
                    <a:pt x="87" y="370"/>
                  </a:lnTo>
                  <a:lnTo>
                    <a:pt x="90" y="342"/>
                  </a:lnTo>
                  <a:lnTo>
                    <a:pt x="90" y="315"/>
                  </a:lnTo>
                  <a:lnTo>
                    <a:pt x="90" y="288"/>
                  </a:lnTo>
                  <a:lnTo>
                    <a:pt x="96" y="263"/>
                  </a:lnTo>
                  <a:lnTo>
                    <a:pt x="101" y="238"/>
                  </a:lnTo>
                  <a:lnTo>
                    <a:pt x="104" y="216"/>
                  </a:lnTo>
                  <a:lnTo>
                    <a:pt x="109" y="192"/>
                  </a:lnTo>
                  <a:lnTo>
                    <a:pt x="109" y="167"/>
                  </a:lnTo>
                  <a:lnTo>
                    <a:pt x="112" y="142"/>
                  </a:lnTo>
                  <a:lnTo>
                    <a:pt x="112" y="118"/>
                  </a:lnTo>
                  <a:lnTo>
                    <a:pt x="109" y="93"/>
                  </a:lnTo>
                  <a:lnTo>
                    <a:pt x="107" y="90"/>
                  </a:lnTo>
                  <a:lnTo>
                    <a:pt x="107" y="88"/>
                  </a:lnTo>
                  <a:lnTo>
                    <a:pt x="104" y="88"/>
                  </a:lnTo>
                  <a:lnTo>
                    <a:pt x="101" y="88"/>
                  </a:lnTo>
                  <a:lnTo>
                    <a:pt x="98" y="88"/>
                  </a:lnTo>
                  <a:lnTo>
                    <a:pt x="96" y="88"/>
                  </a:lnTo>
                  <a:lnTo>
                    <a:pt x="93" y="88"/>
                  </a:lnTo>
                  <a:lnTo>
                    <a:pt x="87" y="96"/>
                  </a:lnTo>
                  <a:lnTo>
                    <a:pt x="85" y="104"/>
                  </a:lnTo>
                  <a:lnTo>
                    <a:pt x="85" y="112"/>
                  </a:lnTo>
                  <a:lnTo>
                    <a:pt x="85" y="121"/>
                  </a:lnTo>
                  <a:lnTo>
                    <a:pt x="85" y="129"/>
                  </a:lnTo>
                  <a:lnTo>
                    <a:pt x="85" y="140"/>
                  </a:lnTo>
                  <a:lnTo>
                    <a:pt x="85" y="148"/>
                  </a:lnTo>
                  <a:lnTo>
                    <a:pt x="85" y="156"/>
                  </a:lnTo>
                  <a:lnTo>
                    <a:pt x="85" y="175"/>
                  </a:lnTo>
                  <a:lnTo>
                    <a:pt x="82" y="194"/>
                  </a:lnTo>
                  <a:lnTo>
                    <a:pt x="79" y="211"/>
                  </a:lnTo>
                  <a:lnTo>
                    <a:pt x="76" y="227"/>
                  </a:lnTo>
                  <a:lnTo>
                    <a:pt x="71" y="244"/>
                  </a:lnTo>
                  <a:lnTo>
                    <a:pt x="68" y="260"/>
                  </a:lnTo>
                  <a:lnTo>
                    <a:pt x="65" y="279"/>
                  </a:lnTo>
                  <a:lnTo>
                    <a:pt x="63" y="296"/>
                  </a:lnTo>
                  <a:lnTo>
                    <a:pt x="63" y="301"/>
                  </a:lnTo>
                  <a:lnTo>
                    <a:pt x="63" y="309"/>
                  </a:lnTo>
                  <a:lnTo>
                    <a:pt x="60" y="315"/>
                  </a:lnTo>
                  <a:lnTo>
                    <a:pt x="60" y="323"/>
                  </a:lnTo>
                  <a:lnTo>
                    <a:pt x="57" y="326"/>
                  </a:lnTo>
                  <a:lnTo>
                    <a:pt x="52" y="331"/>
                  </a:lnTo>
                  <a:lnTo>
                    <a:pt x="46" y="331"/>
                  </a:lnTo>
                  <a:lnTo>
                    <a:pt x="38" y="329"/>
                  </a:lnTo>
                  <a:lnTo>
                    <a:pt x="33" y="329"/>
                  </a:lnTo>
                  <a:lnTo>
                    <a:pt x="27" y="329"/>
                  </a:lnTo>
                  <a:lnTo>
                    <a:pt x="22" y="329"/>
                  </a:lnTo>
                  <a:lnTo>
                    <a:pt x="16" y="326"/>
                  </a:lnTo>
                  <a:lnTo>
                    <a:pt x="13" y="326"/>
                  </a:lnTo>
                  <a:lnTo>
                    <a:pt x="8" y="323"/>
                  </a:lnTo>
                  <a:lnTo>
                    <a:pt x="5" y="320"/>
                  </a:lnTo>
                  <a:lnTo>
                    <a:pt x="0" y="318"/>
                  </a:lnTo>
                  <a:lnTo>
                    <a:pt x="5" y="288"/>
                  </a:lnTo>
                  <a:lnTo>
                    <a:pt x="11" y="257"/>
                  </a:lnTo>
                  <a:lnTo>
                    <a:pt x="19" y="227"/>
                  </a:lnTo>
                  <a:lnTo>
                    <a:pt x="24" y="197"/>
                  </a:lnTo>
                  <a:lnTo>
                    <a:pt x="33" y="167"/>
                  </a:lnTo>
                  <a:lnTo>
                    <a:pt x="41" y="137"/>
                  </a:lnTo>
                  <a:lnTo>
                    <a:pt x="49" y="107"/>
                  </a:lnTo>
                  <a:lnTo>
                    <a:pt x="57" y="77"/>
                  </a:lnTo>
                  <a:lnTo>
                    <a:pt x="60" y="68"/>
                  </a:lnTo>
                  <a:lnTo>
                    <a:pt x="65" y="60"/>
                  </a:lnTo>
                  <a:lnTo>
                    <a:pt x="68" y="49"/>
                  </a:lnTo>
                  <a:lnTo>
                    <a:pt x="74" y="41"/>
                  </a:lnTo>
                  <a:lnTo>
                    <a:pt x="76" y="33"/>
                  </a:lnTo>
                  <a:lnTo>
                    <a:pt x="85" y="25"/>
                  </a:lnTo>
                  <a:lnTo>
                    <a:pt x="93" y="19"/>
                  </a:lnTo>
                  <a:lnTo>
                    <a:pt x="101" y="16"/>
                  </a:lnTo>
                  <a:lnTo>
                    <a:pt x="112" y="14"/>
                  </a:lnTo>
                  <a:lnTo>
                    <a:pt x="123" y="14"/>
                  </a:lnTo>
                  <a:lnTo>
                    <a:pt x="134" y="11"/>
                  </a:lnTo>
                  <a:lnTo>
                    <a:pt x="145" y="8"/>
                  </a:lnTo>
                  <a:lnTo>
                    <a:pt x="156" y="6"/>
                  </a:lnTo>
                  <a:lnTo>
                    <a:pt x="167" y="3"/>
                  </a:lnTo>
                  <a:lnTo>
                    <a:pt x="178" y="0"/>
                  </a:lnTo>
                  <a:lnTo>
                    <a:pt x="189" y="0"/>
                  </a:lnTo>
                  <a:lnTo>
                    <a:pt x="200" y="22"/>
                  </a:lnTo>
                  <a:close/>
                </a:path>
              </a:pathLst>
            </a:custGeom>
            <a:gradFill rotWithShape="0">
              <a:gsLst>
                <a:gs pos="0">
                  <a:srgbClr val="124848"/>
                </a:gs>
                <a:gs pos="50000">
                  <a:srgbClr val="3FFFFF"/>
                </a:gs>
                <a:gs pos="100000">
                  <a:srgbClr val="124848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5" name="Freeform 61" descr="Шотландка"/>
            <p:cNvSpPr>
              <a:spLocks/>
            </p:cNvSpPr>
            <p:nvPr/>
          </p:nvSpPr>
          <p:spPr bwMode="auto">
            <a:xfrm>
              <a:off x="3086" y="1612"/>
              <a:ext cx="340" cy="604"/>
            </a:xfrm>
            <a:custGeom>
              <a:avLst/>
              <a:gdLst>
                <a:gd name="T0" fmla="*/ 4 w 559"/>
                <a:gd name="T1" fmla="*/ 1 h 1024"/>
                <a:gd name="T2" fmla="*/ 4 w 559"/>
                <a:gd name="T3" fmla="*/ 1 h 1024"/>
                <a:gd name="T4" fmla="*/ 5 w 559"/>
                <a:gd name="T5" fmla="*/ 1 h 1024"/>
                <a:gd name="T6" fmla="*/ 6 w 559"/>
                <a:gd name="T7" fmla="*/ 1 h 1024"/>
                <a:gd name="T8" fmla="*/ 6 w 559"/>
                <a:gd name="T9" fmla="*/ 1 h 1024"/>
                <a:gd name="T10" fmla="*/ 6 w 559"/>
                <a:gd name="T11" fmla="*/ 2 h 1024"/>
                <a:gd name="T12" fmla="*/ 6 w 559"/>
                <a:gd name="T13" fmla="*/ 2 h 1024"/>
                <a:gd name="T14" fmla="*/ 7 w 559"/>
                <a:gd name="T15" fmla="*/ 3 h 1024"/>
                <a:gd name="T16" fmla="*/ 6 w 559"/>
                <a:gd name="T17" fmla="*/ 3 h 1024"/>
                <a:gd name="T18" fmla="*/ 6 w 559"/>
                <a:gd name="T19" fmla="*/ 3 h 1024"/>
                <a:gd name="T20" fmla="*/ 6 w 559"/>
                <a:gd name="T21" fmla="*/ 2 h 1024"/>
                <a:gd name="T22" fmla="*/ 6 w 559"/>
                <a:gd name="T23" fmla="*/ 1 h 1024"/>
                <a:gd name="T24" fmla="*/ 6 w 559"/>
                <a:gd name="T25" fmla="*/ 1 h 1024"/>
                <a:gd name="T26" fmla="*/ 6 w 559"/>
                <a:gd name="T27" fmla="*/ 1 h 1024"/>
                <a:gd name="T28" fmla="*/ 6 w 559"/>
                <a:gd name="T29" fmla="*/ 1 h 1024"/>
                <a:gd name="T30" fmla="*/ 5 w 559"/>
                <a:gd name="T31" fmla="*/ 1 h 1024"/>
                <a:gd name="T32" fmla="*/ 6 w 559"/>
                <a:gd name="T33" fmla="*/ 2 h 1024"/>
                <a:gd name="T34" fmla="*/ 6 w 559"/>
                <a:gd name="T35" fmla="*/ 2 h 1024"/>
                <a:gd name="T36" fmla="*/ 5 w 559"/>
                <a:gd name="T37" fmla="*/ 4 h 1024"/>
                <a:gd name="T38" fmla="*/ 5 w 559"/>
                <a:gd name="T39" fmla="*/ 5 h 1024"/>
                <a:gd name="T40" fmla="*/ 5 w 559"/>
                <a:gd name="T41" fmla="*/ 7 h 1024"/>
                <a:gd name="T42" fmla="*/ 5 w 559"/>
                <a:gd name="T43" fmla="*/ 8 h 1024"/>
                <a:gd name="T44" fmla="*/ 5 w 559"/>
                <a:gd name="T45" fmla="*/ 9 h 1024"/>
                <a:gd name="T46" fmla="*/ 5 w 559"/>
                <a:gd name="T47" fmla="*/ 9 h 1024"/>
                <a:gd name="T48" fmla="*/ 4 w 559"/>
                <a:gd name="T49" fmla="*/ 9 h 1024"/>
                <a:gd name="T50" fmla="*/ 2 w 559"/>
                <a:gd name="T51" fmla="*/ 9 h 1024"/>
                <a:gd name="T52" fmla="*/ 1 w 559"/>
                <a:gd name="T53" fmla="*/ 9 h 1024"/>
                <a:gd name="T54" fmla="*/ 1 w 559"/>
                <a:gd name="T55" fmla="*/ 9 h 1024"/>
                <a:gd name="T56" fmla="*/ 1 w 559"/>
                <a:gd name="T57" fmla="*/ 8 h 1024"/>
                <a:gd name="T58" fmla="*/ 1 w 559"/>
                <a:gd name="T59" fmla="*/ 8 h 1024"/>
                <a:gd name="T60" fmla="*/ 1 w 559"/>
                <a:gd name="T61" fmla="*/ 7 h 1024"/>
                <a:gd name="T62" fmla="*/ 1 w 559"/>
                <a:gd name="T63" fmla="*/ 6 h 1024"/>
                <a:gd name="T64" fmla="*/ 1 w 559"/>
                <a:gd name="T65" fmla="*/ 5 h 1024"/>
                <a:gd name="T66" fmla="*/ 1 w 559"/>
                <a:gd name="T67" fmla="*/ 4 h 1024"/>
                <a:gd name="T68" fmla="*/ 1 w 559"/>
                <a:gd name="T69" fmla="*/ 3 h 1024"/>
                <a:gd name="T70" fmla="*/ 1 w 559"/>
                <a:gd name="T71" fmla="*/ 2 h 1024"/>
                <a:gd name="T72" fmla="*/ 1 w 559"/>
                <a:gd name="T73" fmla="*/ 2 h 1024"/>
                <a:gd name="T74" fmla="*/ 1 w 559"/>
                <a:gd name="T75" fmla="*/ 1 h 1024"/>
                <a:gd name="T76" fmla="*/ 1 w 559"/>
                <a:gd name="T77" fmla="*/ 1 h 1024"/>
                <a:gd name="T78" fmla="*/ 1 w 559"/>
                <a:gd name="T79" fmla="*/ 1 h 1024"/>
                <a:gd name="T80" fmla="*/ 1 w 559"/>
                <a:gd name="T81" fmla="*/ 2 h 1024"/>
                <a:gd name="T82" fmla="*/ 1 w 559"/>
                <a:gd name="T83" fmla="*/ 2 h 1024"/>
                <a:gd name="T84" fmla="*/ 1 w 559"/>
                <a:gd name="T85" fmla="*/ 3 h 1024"/>
                <a:gd name="T86" fmla="*/ 1 w 559"/>
                <a:gd name="T87" fmla="*/ 3 h 1024"/>
                <a:gd name="T88" fmla="*/ 1 w 559"/>
                <a:gd name="T89" fmla="*/ 3 h 1024"/>
                <a:gd name="T90" fmla="*/ 1 w 559"/>
                <a:gd name="T91" fmla="*/ 2 h 1024"/>
                <a:gd name="T92" fmla="*/ 1 w 559"/>
                <a:gd name="T93" fmla="*/ 1 h 1024"/>
                <a:gd name="T94" fmla="*/ 1 w 559"/>
                <a:gd name="T95" fmla="*/ 1 h 1024"/>
                <a:gd name="T96" fmla="*/ 2 w 559"/>
                <a:gd name="T97" fmla="*/ 1 h 1024"/>
                <a:gd name="T98" fmla="*/ 3 w 559"/>
                <a:gd name="T99" fmla="*/ 1 h 1024"/>
                <a:gd name="T100" fmla="*/ 3 w 559"/>
                <a:gd name="T101" fmla="*/ 1 h 102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59"/>
                <a:gd name="T154" fmla="*/ 0 h 1024"/>
                <a:gd name="T155" fmla="*/ 559 w 559"/>
                <a:gd name="T156" fmla="*/ 1024 h 102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59" h="1024">
                  <a:moveTo>
                    <a:pt x="332" y="30"/>
                  </a:moveTo>
                  <a:lnTo>
                    <a:pt x="340" y="27"/>
                  </a:lnTo>
                  <a:lnTo>
                    <a:pt x="345" y="27"/>
                  </a:lnTo>
                  <a:lnTo>
                    <a:pt x="351" y="24"/>
                  </a:lnTo>
                  <a:lnTo>
                    <a:pt x="359" y="22"/>
                  </a:lnTo>
                  <a:lnTo>
                    <a:pt x="364" y="19"/>
                  </a:lnTo>
                  <a:lnTo>
                    <a:pt x="370" y="16"/>
                  </a:lnTo>
                  <a:lnTo>
                    <a:pt x="378" y="11"/>
                  </a:lnTo>
                  <a:lnTo>
                    <a:pt x="384" y="8"/>
                  </a:lnTo>
                  <a:lnTo>
                    <a:pt x="406" y="8"/>
                  </a:lnTo>
                  <a:lnTo>
                    <a:pt x="428" y="5"/>
                  </a:lnTo>
                  <a:lnTo>
                    <a:pt x="449" y="5"/>
                  </a:lnTo>
                  <a:lnTo>
                    <a:pt x="471" y="8"/>
                  </a:lnTo>
                  <a:lnTo>
                    <a:pt x="491" y="11"/>
                  </a:lnTo>
                  <a:lnTo>
                    <a:pt x="510" y="19"/>
                  </a:lnTo>
                  <a:lnTo>
                    <a:pt x="518" y="24"/>
                  </a:lnTo>
                  <a:lnTo>
                    <a:pt x="526" y="33"/>
                  </a:lnTo>
                  <a:lnTo>
                    <a:pt x="532" y="41"/>
                  </a:lnTo>
                  <a:lnTo>
                    <a:pt x="540" y="52"/>
                  </a:lnTo>
                  <a:lnTo>
                    <a:pt x="543" y="76"/>
                  </a:lnTo>
                  <a:lnTo>
                    <a:pt x="545" y="104"/>
                  </a:lnTo>
                  <a:lnTo>
                    <a:pt x="548" y="128"/>
                  </a:lnTo>
                  <a:lnTo>
                    <a:pt x="551" y="153"/>
                  </a:lnTo>
                  <a:lnTo>
                    <a:pt x="554" y="178"/>
                  </a:lnTo>
                  <a:lnTo>
                    <a:pt x="554" y="202"/>
                  </a:lnTo>
                  <a:lnTo>
                    <a:pt x="554" y="230"/>
                  </a:lnTo>
                  <a:lnTo>
                    <a:pt x="554" y="257"/>
                  </a:lnTo>
                  <a:lnTo>
                    <a:pt x="551" y="268"/>
                  </a:lnTo>
                  <a:lnTo>
                    <a:pt x="554" y="282"/>
                  </a:lnTo>
                  <a:lnTo>
                    <a:pt x="556" y="298"/>
                  </a:lnTo>
                  <a:lnTo>
                    <a:pt x="559" y="312"/>
                  </a:lnTo>
                  <a:lnTo>
                    <a:pt x="559" y="323"/>
                  </a:lnTo>
                  <a:lnTo>
                    <a:pt x="556" y="334"/>
                  </a:lnTo>
                  <a:lnTo>
                    <a:pt x="554" y="339"/>
                  </a:lnTo>
                  <a:lnTo>
                    <a:pt x="548" y="342"/>
                  </a:lnTo>
                  <a:lnTo>
                    <a:pt x="543" y="345"/>
                  </a:lnTo>
                  <a:lnTo>
                    <a:pt x="534" y="348"/>
                  </a:lnTo>
                  <a:lnTo>
                    <a:pt x="518" y="348"/>
                  </a:lnTo>
                  <a:lnTo>
                    <a:pt x="521" y="328"/>
                  </a:lnTo>
                  <a:lnTo>
                    <a:pt x="523" y="309"/>
                  </a:lnTo>
                  <a:lnTo>
                    <a:pt x="526" y="290"/>
                  </a:lnTo>
                  <a:lnTo>
                    <a:pt x="529" y="268"/>
                  </a:lnTo>
                  <a:lnTo>
                    <a:pt x="529" y="249"/>
                  </a:lnTo>
                  <a:lnTo>
                    <a:pt x="532" y="227"/>
                  </a:lnTo>
                  <a:lnTo>
                    <a:pt x="534" y="208"/>
                  </a:lnTo>
                  <a:lnTo>
                    <a:pt x="534" y="189"/>
                  </a:lnTo>
                  <a:lnTo>
                    <a:pt x="532" y="178"/>
                  </a:lnTo>
                  <a:lnTo>
                    <a:pt x="532" y="164"/>
                  </a:lnTo>
                  <a:lnTo>
                    <a:pt x="529" y="153"/>
                  </a:lnTo>
                  <a:lnTo>
                    <a:pt x="529" y="139"/>
                  </a:lnTo>
                  <a:lnTo>
                    <a:pt x="526" y="128"/>
                  </a:lnTo>
                  <a:lnTo>
                    <a:pt x="526" y="115"/>
                  </a:lnTo>
                  <a:lnTo>
                    <a:pt x="523" y="104"/>
                  </a:lnTo>
                  <a:lnTo>
                    <a:pt x="523" y="93"/>
                  </a:lnTo>
                  <a:lnTo>
                    <a:pt x="521" y="90"/>
                  </a:lnTo>
                  <a:lnTo>
                    <a:pt x="518" y="87"/>
                  </a:lnTo>
                  <a:lnTo>
                    <a:pt x="515" y="85"/>
                  </a:lnTo>
                  <a:lnTo>
                    <a:pt x="512" y="85"/>
                  </a:lnTo>
                  <a:lnTo>
                    <a:pt x="510" y="85"/>
                  </a:lnTo>
                  <a:lnTo>
                    <a:pt x="507" y="85"/>
                  </a:lnTo>
                  <a:lnTo>
                    <a:pt x="504" y="87"/>
                  </a:lnTo>
                  <a:lnTo>
                    <a:pt x="496" y="101"/>
                  </a:lnTo>
                  <a:lnTo>
                    <a:pt x="496" y="118"/>
                  </a:lnTo>
                  <a:lnTo>
                    <a:pt x="499" y="134"/>
                  </a:lnTo>
                  <a:lnTo>
                    <a:pt x="501" y="150"/>
                  </a:lnTo>
                  <a:lnTo>
                    <a:pt x="504" y="170"/>
                  </a:lnTo>
                  <a:lnTo>
                    <a:pt x="507" y="186"/>
                  </a:lnTo>
                  <a:lnTo>
                    <a:pt x="507" y="202"/>
                  </a:lnTo>
                  <a:lnTo>
                    <a:pt x="504" y="219"/>
                  </a:lnTo>
                  <a:lnTo>
                    <a:pt x="501" y="235"/>
                  </a:lnTo>
                  <a:lnTo>
                    <a:pt x="499" y="274"/>
                  </a:lnTo>
                  <a:lnTo>
                    <a:pt x="493" y="312"/>
                  </a:lnTo>
                  <a:lnTo>
                    <a:pt x="488" y="350"/>
                  </a:lnTo>
                  <a:lnTo>
                    <a:pt x="482" y="386"/>
                  </a:lnTo>
                  <a:lnTo>
                    <a:pt x="477" y="424"/>
                  </a:lnTo>
                  <a:lnTo>
                    <a:pt x="471" y="463"/>
                  </a:lnTo>
                  <a:lnTo>
                    <a:pt x="466" y="501"/>
                  </a:lnTo>
                  <a:lnTo>
                    <a:pt x="463" y="539"/>
                  </a:lnTo>
                  <a:lnTo>
                    <a:pt x="458" y="591"/>
                  </a:lnTo>
                  <a:lnTo>
                    <a:pt x="455" y="643"/>
                  </a:lnTo>
                  <a:lnTo>
                    <a:pt x="452" y="695"/>
                  </a:lnTo>
                  <a:lnTo>
                    <a:pt x="449" y="747"/>
                  </a:lnTo>
                  <a:lnTo>
                    <a:pt x="449" y="802"/>
                  </a:lnTo>
                  <a:lnTo>
                    <a:pt x="449" y="854"/>
                  </a:lnTo>
                  <a:lnTo>
                    <a:pt x="449" y="906"/>
                  </a:lnTo>
                  <a:lnTo>
                    <a:pt x="452" y="958"/>
                  </a:lnTo>
                  <a:lnTo>
                    <a:pt x="452" y="964"/>
                  </a:lnTo>
                  <a:lnTo>
                    <a:pt x="455" y="972"/>
                  </a:lnTo>
                  <a:lnTo>
                    <a:pt x="455" y="977"/>
                  </a:lnTo>
                  <a:lnTo>
                    <a:pt x="455" y="983"/>
                  </a:lnTo>
                  <a:lnTo>
                    <a:pt x="455" y="991"/>
                  </a:lnTo>
                  <a:lnTo>
                    <a:pt x="455" y="997"/>
                  </a:lnTo>
                  <a:lnTo>
                    <a:pt x="455" y="1002"/>
                  </a:lnTo>
                  <a:lnTo>
                    <a:pt x="452" y="1010"/>
                  </a:lnTo>
                  <a:lnTo>
                    <a:pt x="428" y="1016"/>
                  </a:lnTo>
                  <a:lnTo>
                    <a:pt x="400" y="1019"/>
                  </a:lnTo>
                  <a:lnTo>
                    <a:pt x="370" y="1021"/>
                  </a:lnTo>
                  <a:lnTo>
                    <a:pt x="343" y="1021"/>
                  </a:lnTo>
                  <a:lnTo>
                    <a:pt x="315" y="1021"/>
                  </a:lnTo>
                  <a:lnTo>
                    <a:pt x="288" y="1021"/>
                  </a:lnTo>
                  <a:lnTo>
                    <a:pt x="258" y="1021"/>
                  </a:lnTo>
                  <a:lnTo>
                    <a:pt x="233" y="1024"/>
                  </a:lnTo>
                  <a:lnTo>
                    <a:pt x="206" y="1021"/>
                  </a:lnTo>
                  <a:lnTo>
                    <a:pt x="178" y="1021"/>
                  </a:lnTo>
                  <a:lnTo>
                    <a:pt x="151" y="1021"/>
                  </a:lnTo>
                  <a:lnTo>
                    <a:pt x="123" y="1024"/>
                  </a:lnTo>
                  <a:lnTo>
                    <a:pt x="96" y="1024"/>
                  </a:lnTo>
                  <a:lnTo>
                    <a:pt x="69" y="1021"/>
                  </a:lnTo>
                  <a:lnTo>
                    <a:pt x="41" y="1019"/>
                  </a:lnTo>
                  <a:lnTo>
                    <a:pt x="16" y="1010"/>
                  </a:lnTo>
                  <a:lnTo>
                    <a:pt x="8" y="1005"/>
                  </a:lnTo>
                  <a:lnTo>
                    <a:pt x="3" y="999"/>
                  </a:lnTo>
                  <a:lnTo>
                    <a:pt x="0" y="991"/>
                  </a:lnTo>
                  <a:lnTo>
                    <a:pt x="0" y="983"/>
                  </a:lnTo>
                  <a:lnTo>
                    <a:pt x="3" y="975"/>
                  </a:lnTo>
                  <a:lnTo>
                    <a:pt x="3" y="966"/>
                  </a:lnTo>
                  <a:lnTo>
                    <a:pt x="3" y="958"/>
                  </a:lnTo>
                  <a:lnTo>
                    <a:pt x="3" y="950"/>
                  </a:lnTo>
                  <a:lnTo>
                    <a:pt x="8" y="920"/>
                  </a:lnTo>
                  <a:lnTo>
                    <a:pt x="14" y="890"/>
                  </a:lnTo>
                  <a:lnTo>
                    <a:pt x="19" y="860"/>
                  </a:lnTo>
                  <a:lnTo>
                    <a:pt x="25" y="830"/>
                  </a:lnTo>
                  <a:lnTo>
                    <a:pt x="30" y="799"/>
                  </a:lnTo>
                  <a:lnTo>
                    <a:pt x="33" y="769"/>
                  </a:lnTo>
                  <a:lnTo>
                    <a:pt x="38" y="739"/>
                  </a:lnTo>
                  <a:lnTo>
                    <a:pt x="44" y="709"/>
                  </a:lnTo>
                  <a:lnTo>
                    <a:pt x="44" y="676"/>
                  </a:lnTo>
                  <a:lnTo>
                    <a:pt x="44" y="643"/>
                  </a:lnTo>
                  <a:lnTo>
                    <a:pt x="44" y="610"/>
                  </a:lnTo>
                  <a:lnTo>
                    <a:pt x="44" y="580"/>
                  </a:lnTo>
                  <a:lnTo>
                    <a:pt x="47" y="547"/>
                  </a:lnTo>
                  <a:lnTo>
                    <a:pt x="47" y="515"/>
                  </a:lnTo>
                  <a:lnTo>
                    <a:pt x="49" y="482"/>
                  </a:lnTo>
                  <a:lnTo>
                    <a:pt x="52" y="452"/>
                  </a:lnTo>
                  <a:lnTo>
                    <a:pt x="58" y="432"/>
                  </a:lnTo>
                  <a:lnTo>
                    <a:pt x="63" y="413"/>
                  </a:lnTo>
                  <a:lnTo>
                    <a:pt x="71" y="394"/>
                  </a:lnTo>
                  <a:lnTo>
                    <a:pt x="79" y="378"/>
                  </a:lnTo>
                  <a:lnTo>
                    <a:pt x="88" y="359"/>
                  </a:lnTo>
                  <a:lnTo>
                    <a:pt x="93" y="339"/>
                  </a:lnTo>
                  <a:lnTo>
                    <a:pt x="101" y="323"/>
                  </a:lnTo>
                  <a:lnTo>
                    <a:pt x="110" y="304"/>
                  </a:lnTo>
                  <a:lnTo>
                    <a:pt x="115" y="285"/>
                  </a:lnTo>
                  <a:lnTo>
                    <a:pt x="118" y="263"/>
                  </a:lnTo>
                  <a:lnTo>
                    <a:pt x="121" y="244"/>
                  </a:lnTo>
                  <a:lnTo>
                    <a:pt x="123" y="222"/>
                  </a:lnTo>
                  <a:lnTo>
                    <a:pt x="123" y="200"/>
                  </a:lnTo>
                  <a:lnTo>
                    <a:pt x="126" y="178"/>
                  </a:lnTo>
                  <a:lnTo>
                    <a:pt x="129" y="159"/>
                  </a:lnTo>
                  <a:lnTo>
                    <a:pt x="134" y="137"/>
                  </a:lnTo>
                  <a:lnTo>
                    <a:pt x="132" y="137"/>
                  </a:lnTo>
                  <a:lnTo>
                    <a:pt x="132" y="134"/>
                  </a:lnTo>
                  <a:lnTo>
                    <a:pt x="129" y="134"/>
                  </a:lnTo>
                  <a:lnTo>
                    <a:pt x="129" y="131"/>
                  </a:lnTo>
                  <a:lnTo>
                    <a:pt x="126" y="131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1" y="131"/>
                  </a:lnTo>
                  <a:lnTo>
                    <a:pt x="110" y="148"/>
                  </a:lnTo>
                  <a:lnTo>
                    <a:pt x="104" y="167"/>
                  </a:lnTo>
                  <a:lnTo>
                    <a:pt x="99" y="186"/>
                  </a:lnTo>
                  <a:lnTo>
                    <a:pt x="96" y="205"/>
                  </a:lnTo>
                  <a:lnTo>
                    <a:pt x="96" y="227"/>
                  </a:lnTo>
                  <a:lnTo>
                    <a:pt x="93" y="246"/>
                  </a:lnTo>
                  <a:lnTo>
                    <a:pt x="90" y="265"/>
                  </a:lnTo>
                  <a:lnTo>
                    <a:pt x="85" y="287"/>
                  </a:lnTo>
                  <a:lnTo>
                    <a:pt x="82" y="298"/>
                  </a:lnTo>
                  <a:lnTo>
                    <a:pt x="77" y="312"/>
                  </a:lnTo>
                  <a:lnTo>
                    <a:pt x="74" y="323"/>
                  </a:lnTo>
                  <a:lnTo>
                    <a:pt x="69" y="337"/>
                  </a:lnTo>
                  <a:lnTo>
                    <a:pt x="63" y="348"/>
                  </a:lnTo>
                  <a:lnTo>
                    <a:pt x="58" y="359"/>
                  </a:lnTo>
                  <a:lnTo>
                    <a:pt x="49" y="369"/>
                  </a:lnTo>
                  <a:lnTo>
                    <a:pt x="41" y="380"/>
                  </a:lnTo>
                  <a:lnTo>
                    <a:pt x="33" y="380"/>
                  </a:lnTo>
                  <a:lnTo>
                    <a:pt x="27" y="375"/>
                  </a:lnTo>
                  <a:lnTo>
                    <a:pt x="25" y="369"/>
                  </a:lnTo>
                  <a:lnTo>
                    <a:pt x="22" y="361"/>
                  </a:lnTo>
                  <a:lnTo>
                    <a:pt x="22" y="353"/>
                  </a:lnTo>
                  <a:lnTo>
                    <a:pt x="25" y="345"/>
                  </a:lnTo>
                  <a:lnTo>
                    <a:pt x="25" y="337"/>
                  </a:lnTo>
                  <a:lnTo>
                    <a:pt x="27" y="328"/>
                  </a:lnTo>
                  <a:lnTo>
                    <a:pt x="36" y="293"/>
                  </a:lnTo>
                  <a:lnTo>
                    <a:pt x="47" y="257"/>
                  </a:lnTo>
                  <a:lnTo>
                    <a:pt x="55" y="219"/>
                  </a:lnTo>
                  <a:lnTo>
                    <a:pt x="66" y="183"/>
                  </a:lnTo>
                  <a:lnTo>
                    <a:pt x="79" y="148"/>
                  </a:lnTo>
                  <a:lnTo>
                    <a:pt x="90" y="112"/>
                  </a:lnTo>
                  <a:lnTo>
                    <a:pt x="107" y="79"/>
                  </a:lnTo>
                  <a:lnTo>
                    <a:pt x="123" y="46"/>
                  </a:lnTo>
                  <a:lnTo>
                    <a:pt x="137" y="33"/>
                  </a:lnTo>
                  <a:lnTo>
                    <a:pt x="153" y="27"/>
                  </a:lnTo>
                  <a:lnTo>
                    <a:pt x="170" y="22"/>
                  </a:lnTo>
                  <a:lnTo>
                    <a:pt x="186" y="16"/>
                  </a:lnTo>
                  <a:lnTo>
                    <a:pt x="206" y="16"/>
                  </a:lnTo>
                  <a:lnTo>
                    <a:pt x="222" y="11"/>
                  </a:lnTo>
                  <a:lnTo>
                    <a:pt x="238" y="8"/>
                  </a:lnTo>
                  <a:lnTo>
                    <a:pt x="255" y="0"/>
                  </a:lnTo>
                  <a:lnTo>
                    <a:pt x="263" y="5"/>
                  </a:lnTo>
                  <a:lnTo>
                    <a:pt x="271" y="13"/>
                  </a:lnTo>
                  <a:lnTo>
                    <a:pt x="282" y="19"/>
                  </a:lnTo>
                  <a:lnTo>
                    <a:pt x="290" y="22"/>
                  </a:lnTo>
                  <a:lnTo>
                    <a:pt x="301" y="27"/>
                  </a:lnTo>
                  <a:lnTo>
                    <a:pt x="310" y="30"/>
                  </a:lnTo>
                  <a:lnTo>
                    <a:pt x="321" y="30"/>
                  </a:lnTo>
                  <a:lnTo>
                    <a:pt x="332" y="30"/>
                  </a:lnTo>
                  <a:close/>
                </a:path>
              </a:pathLst>
            </a:custGeom>
            <a:pattFill prst="plaid">
              <a:fgClr>
                <a:srgbClr val="0000FF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6" name="Freeform 62"/>
            <p:cNvSpPr>
              <a:spLocks/>
            </p:cNvSpPr>
            <p:nvPr/>
          </p:nvSpPr>
          <p:spPr bwMode="auto">
            <a:xfrm>
              <a:off x="3018" y="1816"/>
              <a:ext cx="68" cy="185"/>
            </a:xfrm>
            <a:custGeom>
              <a:avLst/>
              <a:gdLst>
                <a:gd name="T0" fmla="*/ 1 w 110"/>
                <a:gd name="T1" fmla="*/ 1 h 315"/>
                <a:gd name="T2" fmla="*/ 1 w 110"/>
                <a:gd name="T3" fmla="*/ 1 h 315"/>
                <a:gd name="T4" fmla="*/ 1 w 110"/>
                <a:gd name="T5" fmla="*/ 1 h 315"/>
                <a:gd name="T6" fmla="*/ 1 w 110"/>
                <a:gd name="T7" fmla="*/ 1 h 315"/>
                <a:gd name="T8" fmla="*/ 1 w 110"/>
                <a:gd name="T9" fmla="*/ 1 h 315"/>
                <a:gd name="T10" fmla="*/ 1 w 110"/>
                <a:gd name="T11" fmla="*/ 2 h 315"/>
                <a:gd name="T12" fmla="*/ 1 w 110"/>
                <a:gd name="T13" fmla="*/ 2 h 315"/>
                <a:gd name="T14" fmla="*/ 1 w 110"/>
                <a:gd name="T15" fmla="*/ 2 h 315"/>
                <a:gd name="T16" fmla="*/ 1 w 110"/>
                <a:gd name="T17" fmla="*/ 2 h 315"/>
                <a:gd name="T18" fmla="*/ 1 w 110"/>
                <a:gd name="T19" fmla="*/ 3 h 315"/>
                <a:gd name="T20" fmla="*/ 1 w 110"/>
                <a:gd name="T21" fmla="*/ 2 h 315"/>
                <a:gd name="T22" fmla="*/ 0 w 110"/>
                <a:gd name="T23" fmla="*/ 2 h 315"/>
                <a:gd name="T24" fmla="*/ 0 w 110"/>
                <a:gd name="T25" fmla="*/ 2 h 315"/>
                <a:gd name="T26" fmla="*/ 0 w 110"/>
                <a:gd name="T27" fmla="*/ 2 h 315"/>
                <a:gd name="T28" fmla="*/ 1 w 110"/>
                <a:gd name="T29" fmla="*/ 2 h 315"/>
                <a:gd name="T30" fmla="*/ 1 w 110"/>
                <a:gd name="T31" fmla="*/ 1 h 315"/>
                <a:gd name="T32" fmla="*/ 1 w 110"/>
                <a:gd name="T33" fmla="*/ 1 h 315"/>
                <a:gd name="T34" fmla="*/ 1 w 110"/>
                <a:gd name="T35" fmla="*/ 1 h 315"/>
                <a:gd name="T36" fmla="*/ 1 w 110"/>
                <a:gd name="T37" fmla="*/ 1 h 315"/>
                <a:gd name="T38" fmla="*/ 1 w 110"/>
                <a:gd name="T39" fmla="*/ 1 h 315"/>
                <a:gd name="T40" fmla="*/ 1 w 110"/>
                <a:gd name="T41" fmla="*/ 1 h 315"/>
                <a:gd name="T42" fmla="*/ 1 w 110"/>
                <a:gd name="T43" fmla="*/ 1 h 315"/>
                <a:gd name="T44" fmla="*/ 1 w 110"/>
                <a:gd name="T45" fmla="*/ 1 h 315"/>
                <a:gd name="T46" fmla="*/ 1 w 110"/>
                <a:gd name="T47" fmla="*/ 1 h 315"/>
                <a:gd name="T48" fmla="*/ 1 w 110"/>
                <a:gd name="T49" fmla="*/ 1 h 315"/>
                <a:gd name="T50" fmla="*/ 1 w 110"/>
                <a:gd name="T51" fmla="*/ 1 h 315"/>
                <a:gd name="T52" fmla="*/ 1 w 110"/>
                <a:gd name="T53" fmla="*/ 1 h 315"/>
                <a:gd name="T54" fmla="*/ 1 w 110"/>
                <a:gd name="T55" fmla="*/ 1 h 315"/>
                <a:gd name="T56" fmla="*/ 1 w 110"/>
                <a:gd name="T57" fmla="*/ 1 h 315"/>
                <a:gd name="T58" fmla="*/ 1 w 110"/>
                <a:gd name="T59" fmla="*/ 1 h 315"/>
                <a:gd name="T60" fmla="*/ 1 w 110"/>
                <a:gd name="T61" fmla="*/ 1 h 315"/>
                <a:gd name="T62" fmla="*/ 1 w 110"/>
                <a:gd name="T63" fmla="*/ 1 h 315"/>
                <a:gd name="T64" fmla="*/ 1 w 110"/>
                <a:gd name="T65" fmla="*/ 1 h 315"/>
                <a:gd name="T66" fmla="*/ 1 w 110"/>
                <a:gd name="T67" fmla="*/ 0 h 315"/>
                <a:gd name="T68" fmla="*/ 1 w 110"/>
                <a:gd name="T69" fmla="*/ 1 h 315"/>
                <a:gd name="T70" fmla="*/ 1 w 110"/>
                <a:gd name="T71" fmla="*/ 1 h 315"/>
                <a:gd name="T72" fmla="*/ 1 w 110"/>
                <a:gd name="T73" fmla="*/ 1 h 315"/>
                <a:gd name="T74" fmla="*/ 1 w 110"/>
                <a:gd name="T75" fmla="*/ 1 h 315"/>
                <a:gd name="T76" fmla="*/ 1 w 110"/>
                <a:gd name="T77" fmla="*/ 1 h 315"/>
                <a:gd name="T78" fmla="*/ 1 w 110"/>
                <a:gd name="T79" fmla="*/ 1 h 315"/>
                <a:gd name="T80" fmla="*/ 1 w 110"/>
                <a:gd name="T81" fmla="*/ 1 h 315"/>
                <a:gd name="T82" fmla="*/ 1 w 110"/>
                <a:gd name="T83" fmla="*/ 1 h 3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315"/>
                <a:gd name="T128" fmla="*/ 110 w 110"/>
                <a:gd name="T129" fmla="*/ 315 h 3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315">
                  <a:moveTo>
                    <a:pt x="110" y="46"/>
                  </a:moveTo>
                  <a:lnTo>
                    <a:pt x="99" y="77"/>
                  </a:lnTo>
                  <a:lnTo>
                    <a:pt x="91" y="107"/>
                  </a:lnTo>
                  <a:lnTo>
                    <a:pt x="83" y="134"/>
                  </a:lnTo>
                  <a:lnTo>
                    <a:pt x="74" y="164"/>
                  </a:lnTo>
                  <a:lnTo>
                    <a:pt x="63" y="194"/>
                  </a:lnTo>
                  <a:lnTo>
                    <a:pt x="55" y="224"/>
                  </a:lnTo>
                  <a:lnTo>
                    <a:pt x="42" y="252"/>
                  </a:lnTo>
                  <a:lnTo>
                    <a:pt x="25" y="276"/>
                  </a:lnTo>
                  <a:lnTo>
                    <a:pt x="6" y="315"/>
                  </a:lnTo>
                  <a:lnTo>
                    <a:pt x="3" y="293"/>
                  </a:lnTo>
                  <a:lnTo>
                    <a:pt x="0" y="271"/>
                  </a:lnTo>
                  <a:lnTo>
                    <a:pt x="0" y="249"/>
                  </a:lnTo>
                  <a:lnTo>
                    <a:pt x="0" y="224"/>
                  </a:lnTo>
                  <a:lnTo>
                    <a:pt x="3" y="202"/>
                  </a:lnTo>
                  <a:lnTo>
                    <a:pt x="6" y="181"/>
                  </a:lnTo>
                  <a:lnTo>
                    <a:pt x="9" y="159"/>
                  </a:lnTo>
                  <a:lnTo>
                    <a:pt x="11" y="137"/>
                  </a:lnTo>
                  <a:lnTo>
                    <a:pt x="11" y="123"/>
                  </a:lnTo>
                  <a:lnTo>
                    <a:pt x="14" y="109"/>
                  </a:lnTo>
                  <a:lnTo>
                    <a:pt x="14" y="93"/>
                  </a:lnTo>
                  <a:lnTo>
                    <a:pt x="17" y="79"/>
                  </a:lnTo>
                  <a:lnTo>
                    <a:pt x="20" y="66"/>
                  </a:lnTo>
                  <a:lnTo>
                    <a:pt x="22" y="52"/>
                  </a:lnTo>
                  <a:lnTo>
                    <a:pt x="25" y="38"/>
                  </a:lnTo>
                  <a:lnTo>
                    <a:pt x="25" y="24"/>
                  </a:lnTo>
                  <a:lnTo>
                    <a:pt x="36" y="22"/>
                  </a:lnTo>
                  <a:lnTo>
                    <a:pt x="44" y="19"/>
                  </a:lnTo>
                  <a:lnTo>
                    <a:pt x="55" y="16"/>
                  </a:lnTo>
                  <a:lnTo>
                    <a:pt x="63" y="14"/>
                  </a:lnTo>
                  <a:lnTo>
                    <a:pt x="74" y="11"/>
                  </a:lnTo>
                  <a:lnTo>
                    <a:pt x="83" y="8"/>
                  </a:lnTo>
                  <a:lnTo>
                    <a:pt x="94" y="3"/>
                  </a:lnTo>
                  <a:lnTo>
                    <a:pt x="102" y="0"/>
                  </a:lnTo>
                  <a:lnTo>
                    <a:pt x="107" y="5"/>
                  </a:lnTo>
                  <a:lnTo>
                    <a:pt x="107" y="11"/>
                  </a:lnTo>
                  <a:lnTo>
                    <a:pt x="107" y="16"/>
                  </a:lnTo>
                  <a:lnTo>
                    <a:pt x="105" y="24"/>
                  </a:lnTo>
                  <a:lnTo>
                    <a:pt x="102" y="30"/>
                  </a:lnTo>
                  <a:lnTo>
                    <a:pt x="102" y="35"/>
                  </a:lnTo>
                  <a:lnTo>
                    <a:pt x="105" y="41"/>
                  </a:lnTo>
                  <a:lnTo>
                    <a:pt x="110" y="46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7" name="Freeform 63"/>
            <p:cNvSpPr>
              <a:spLocks/>
            </p:cNvSpPr>
            <p:nvPr/>
          </p:nvSpPr>
          <p:spPr bwMode="auto">
            <a:xfrm>
              <a:off x="2287" y="1817"/>
              <a:ext cx="119" cy="213"/>
            </a:xfrm>
            <a:custGeom>
              <a:avLst/>
              <a:gdLst>
                <a:gd name="T0" fmla="*/ 2 w 195"/>
                <a:gd name="T1" fmla="*/ 1 h 361"/>
                <a:gd name="T2" fmla="*/ 2 w 195"/>
                <a:gd name="T3" fmla="*/ 1 h 361"/>
                <a:gd name="T4" fmla="*/ 2 w 195"/>
                <a:gd name="T5" fmla="*/ 1 h 361"/>
                <a:gd name="T6" fmla="*/ 2 w 195"/>
                <a:gd name="T7" fmla="*/ 1 h 361"/>
                <a:gd name="T8" fmla="*/ 2 w 195"/>
                <a:gd name="T9" fmla="*/ 2 h 361"/>
                <a:gd name="T10" fmla="*/ 2 w 195"/>
                <a:gd name="T11" fmla="*/ 2 h 361"/>
                <a:gd name="T12" fmla="*/ 2 w 195"/>
                <a:gd name="T13" fmla="*/ 2 h 361"/>
                <a:gd name="T14" fmla="*/ 2 w 195"/>
                <a:gd name="T15" fmla="*/ 2 h 361"/>
                <a:gd name="T16" fmla="*/ 2 w 195"/>
                <a:gd name="T17" fmla="*/ 2 h 361"/>
                <a:gd name="T18" fmla="*/ 2 w 195"/>
                <a:gd name="T19" fmla="*/ 2 h 361"/>
                <a:gd name="T20" fmla="*/ 2 w 195"/>
                <a:gd name="T21" fmla="*/ 2 h 361"/>
                <a:gd name="T22" fmla="*/ 2 w 195"/>
                <a:gd name="T23" fmla="*/ 2 h 361"/>
                <a:gd name="T24" fmla="*/ 2 w 195"/>
                <a:gd name="T25" fmla="*/ 2 h 361"/>
                <a:gd name="T26" fmla="*/ 2 w 195"/>
                <a:gd name="T27" fmla="*/ 2 h 361"/>
                <a:gd name="T28" fmla="*/ 2 w 195"/>
                <a:gd name="T29" fmla="*/ 2 h 361"/>
                <a:gd name="T30" fmla="*/ 2 w 195"/>
                <a:gd name="T31" fmla="*/ 2 h 361"/>
                <a:gd name="T32" fmla="*/ 1 w 195"/>
                <a:gd name="T33" fmla="*/ 2 h 361"/>
                <a:gd name="T34" fmla="*/ 1 w 195"/>
                <a:gd name="T35" fmla="*/ 2 h 361"/>
                <a:gd name="T36" fmla="*/ 1 w 195"/>
                <a:gd name="T37" fmla="*/ 2 h 361"/>
                <a:gd name="T38" fmla="*/ 1 w 195"/>
                <a:gd name="T39" fmla="*/ 2 h 361"/>
                <a:gd name="T40" fmla="*/ 1 w 195"/>
                <a:gd name="T41" fmla="*/ 2 h 361"/>
                <a:gd name="T42" fmla="*/ 1 w 195"/>
                <a:gd name="T43" fmla="*/ 2 h 361"/>
                <a:gd name="T44" fmla="*/ 1 w 195"/>
                <a:gd name="T45" fmla="*/ 2 h 361"/>
                <a:gd name="T46" fmla="*/ 1 w 195"/>
                <a:gd name="T47" fmla="*/ 2 h 361"/>
                <a:gd name="T48" fmla="*/ 1 w 195"/>
                <a:gd name="T49" fmla="*/ 2 h 361"/>
                <a:gd name="T50" fmla="*/ 1 w 195"/>
                <a:gd name="T51" fmla="*/ 2 h 361"/>
                <a:gd name="T52" fmla="*/ 1 w 195"/>
                <a:gd name="T53" fmla="*/ 2 h 361"/>
                <a:gd name="T54" fmla="*/ 1 w 195"/>
                <a:gd name="T55" fmla="*/ 2 h 361"/>
                <a:gd name="T56" fmla="*/ 1 w 195"/>
                <a:gd name="T57" fmla="*/ 2 h 361"/>
                <a:gd name="T58" fmla="*/ 1 w 195"/>
                <a:gd name="T59" fmla="*/ 2 h 361"/>
                <a:gd name="T60" fmla="*/ 1 w 195"/>
                <a:gd name="T61" fmla="*/ 3 h 361"/>
                <a:gd name="T62" fmla="*/ 1 w 195"/>
                <a:gd name="T63" fmla="*/ 3 h 361"/>
                <a:gd name="T64" fmla="*/ 1 w 195"/>
                <a:gd name="T65" fmla="*/ 3 h 361"/>
                <a:gd name="T66" fmla="*/ 1 w 195"/>
                <a:gd name="T67" fmla="*/ 3 h 361"/>
                <a:gd name="T68" fmla="*/ 1 w 195"/>
                <a:gd name="T69" fmla="*/ 3 h 361"/>
                <a:gd name="T70" fmla="*/ 1 w 195"/>
                <a:gd name="T71" fmla="*/ 3 h 361"/>
                <a:gd name="T72" fmla="*/ 1 w 195"/>
                <a:gd name="T73" fmla="*/ 3 h 361"/>
                <a:gd name="T74" fmla="*/ 1 w 195"/>
                <a:gd name="T75" fmla="*/ 3 h 361"/>
                <a:gd name="T76" fmla="*/ 1 w 195"/>
                <a:gd name="T77" fmla="*/ 3 h 361"/>
                <a:gd name="T78" fmla="*/ 1 w 195"/>
                <a:gd name="T79" fmla="*/ 3 h 361"/>
                <a:gd name="T80" fmla="*/ 1 w 195"/>
                <a:gd name="T81" fmla="*/ 3 h 361"/>
                <a:gd name="T82" fmla="*/ 1 w 195"/>
                <a:gd name="T83" fmla="*/ 3 h 361"/>
                <a:gd name="T84" fmla="*/ 1 w 195"/>
                <a:gd name="T85" fmla="*/ 3 h 361"/>
                <a:gd name="T86" fmla="*/ 1 w 195"/>
                <a:gd name="T87" fmla="*/ 3 h 361"/>
                <a:gd name="T88" fmla="*/ 1 w 195"/>
                <a:gd name="T89" fmla="*/ 3 h 361"/>
                <a:gd name="T90" fmla="*/ 1 w 195"/>
                <a:gd name="T91" fmla="*/ 2 h 361"/>
                <a:gd name="T92" fmla="*/ 1 w 195"/>
                <a:gd name="T93" fmla="*/ 2 h 361"/>
                <a:gd name="T94" fmla="*/ 1 w 195"/>
                <a:gd name="T95" fmla="*/ 2 h 361"/>
                <a:gd name="T96" fmla="*/ 1 w 195"/>
                <a:gd name="T97" fmla="*/ 1 h 361"/>
                <a:gd name="T98" fmla="*/ 1 w 195"/>
                <a:gd name="T99" fmla="*/ 1 h 361"/>
                <a:gd name="T100" fmla="*/ 1 w 195"/>
                <a:gd name="T101" fmla="*/ 1 h 361"/>
                <a:gd name="T102" fmla="*/ 1 w 195"/>
                <a:gd name="T103" fmla="*/ 1 h 361"/>
                <a:gd name="T104" fmla="*/ 1 w 195"/>
                <a:gd name="T105" fmla="*/ 1 h 361"/>
                <a:gd name="T106" fmla="*/ 2 w 195"/>
                <a:gd name="T107" fmla="*/ 1 h 361"/>
                <a:gd name="T108" fmla="*/ 2 w 195"/>
                <a:gd name="T109" fmla="*/ 1 h 361"/>
                <a:gd name="T110" fmla="*/ 2 w 195"/>
                <a:gd name="T111" fmla="*/ 1 h 361"/>
                <a:gd name="T112" fmla="*/ 2 w 195"/>
                <a:gd name="T113" fmla="*/ 1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5"/>
                <a:gd name="T172" fmla="*/ 0 h 361"/>
                <a:gd name="T173" fmla="*/ 195 w 195"/>
                <a:gd name="T174" fmla="*/ 361 h 3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5" h="361">
                  <a:moveTo>
                    <a:pt x="195" y="16"/>
                  </a:moveTo>
                  <a:lnTo>
                    <a:pt x="189" y="38"/>
                  </a:lnTo>
                  <a:lnTo>
                    <a:pt x="184" y="57"/>
                  </a:lnTo>
                  <a:lnTo>
                    <a:pt x="178" y="76"/>
                  </a:lnTo>
                  <a:lnTo>
                    <a:pt x="173" y="95"/>
                  </a:lnTo>
                  <a:lnTo>
                    <a:pt x="165" y="115"/>
                  </a:lnTo>
                  <a:lnTo>
                    <a:pt x="159" y="137"/>
                  </a:lnTo>
                  <a:lnTo>
                    <a:pt x="154" y="156"/>
                  </a:lnTo>
                  <a:lnTo>
                    <a:pt x="151" y="175"/>
                  </a:lnTo>
                  <a:lnTo>
                    <a:pt x="151" y="180"/>
                  </a:lnTo>
                  <a:lnTo>
                    <a:pt x="151" y="186"/>
                  </a:lnTo>
                  <a:lnTo>
                    <a:pt x="154" y="191"/>
                  </a:lnTo>
                  <a:lnTo>
                    <a:pt x="156" y="197"/>
                  </a:lnTo>
                  <a:lnTo>
                    <a:pt x="159" y="199"/>
                  </a:lnTo>
                  <a:lnTo>
                    <a:pt x="162" y="205"/>
                  </a:lnTo>
                  <a:lnTo>
                    <a:pt x="162" y="208"/>
                  </a:lnTo>
                  <a:lnTo>
                    <a:pt x="165" y="213"/>
                  </a:lnTo>
                  <a:lnTo>
                    <a:pt x="167" y="224"/>
                  </a:lnTo>
                  <a:lnTo>
                    <a:pt x="170" y="235"/>
                  </a:lnTo>
                  <a:lnTo>
                    <a:pt x="173" y="246"/>
                  </a:lnTo>
                  <a:lnTo>
                    <a:pt x="173" y="254"/>
                  </a:lnTo>
                  <a:lnTo>
                    <a:pt x="176" y="265"/>
                  </a:lnTo>
                  <a:lnTo>
                    <a:pt x="176" y="276"/>
                  </a:lnTo>
                  <a:lnTo>
                    <a:pt x="176" y="284"/>
                  </a:lnTo>
                  <a:lnTo>
                    <a:pt x="170" y="295"/>
                  </a:lnTo>
                  <a:lnTo>
                    <a:pt x="170" y="290"/>
                  </a:lnTo>
                  <a:lnTo>
                    <a:pt x="170" y="284"/>
                  </a:lnTo>
                  <a:lnTo>
                    <a:pt x="167" y="279"/>
                  </a:lnTo>
                  <a:lnTo>
                    <a:pt x="165" y="273"/>
                  </a:lnTo>
                  <a:lnTo>
                    <a:pt x="159" y="268"/>
                  </a:lnTo>
                  <a:lnTo>
                    <a:pt x="156" y="262"/>
                  </a:lnTo>
                  <a:lnTo>
                    <a:pt x="151" y="257"/>
                  </a:lnTo>
                  <a:lnTo>
                    <a:pt x="148" y="252"/>
                  </a:lnTo>
                  <a:lnTo>
                    <a:pt x="143" y="249"/>
                  </a:lnTo>
                  <a:lnTo>
                    <a:pt x="140" y="249"/>
                  </a:lnTo>
                  <a:lnTo>
                    <a:pt x="137" y="252"/>
                  </a:lnTo>
                  <a:lnTo>
                    <a:pt x="132" y="254"/>
                  </a:lnTo>
                  <a:lnTo>
                    <a:pt x="129" y="257"/>
                  </a:lnTo>
                  <a:lnTo>
                    <a:pt x="126" y="260"/>
                  </a:lnTo>
                  <a:lnTo>
                    <a:pt x="124" y="262"/>
                  </a:lnTo>
                  <a:lnTo>
                    <a:pt x="121" y="265"/>
                  </a:lnTo>
                  <a:lnTo>
                    <a:pt x="121" y="268"/>
                  </a:lnTo>
                  <a:lnTo>
                    <a:pt x="118" y="268"/>
                  </a:lnTo>
                  <a:lnTo>
                    <a:pt x="118" y="271"/>
                  </a:lnTo>
                  <a:lnTo>
                    <a:pt x="118" y="273"/>
                  </a:lnTo>
                  <a:lnTo>
                    <a:pt x="115" y="273"/>
                  </a:lnTo>
                  <a:lnTo>
                    <a:pt x="115" y="276"/>
                  </a:lnTo>
                  <a:lnTo>
                    <a:pt x="115" y="279"/>
                  </a:lnTo>
                  <a:lnTo>
                    <a:pt x="110" y="276"/>
                  </a:lnTo>
                  <a:lnTo>
                    <a:pt x="107" y="276"/>
                  </a:lnTo>
                  <a:lnTo>
                    <a:pt x="104" y="273"/>
                  </a:lnTo>
                  <a:lnTo>
                    <a:pt x="99" y="273"/>
                  </a:lnTo>
                  <a:lnTo>
                    <a:pt x="96" y="276"/>
                  </a:lnTo>
                  <a:lnTo>
                    <a:pt x="91" y="276"/>
                  </a:lnTo>
                  <a:lnTo>
                    <a:pt x="88" y="279"/>
                  </a:lnTo>
                  <a:lnTo>
                    <a:pt x="85" y="282"/>
                  </a:lnTo>
                  <a:lnTo>
                    <a:pt x="80" y="284"/>
                  </a:lnTo>
                  <a:lnTo>
                    <a:pt x="77" y="290"/>
                  </a:lnTo>
                  <a:lnTo>
                    <a:pt x="77" y="293"/>
                  </a:lnTo>
                  <a:lnTo>
                    <a:pt x="74" y="298"/>
                  </a:lnTo>
                  <a:lnTo>
                    <a:pt x="74" y="304"/>
                  </a:lnTo>
                  <a:lnTo>
                    <a:pt x="71" y="309"/>
                  </a:lnTo>
                  <a:lnTo>
                    <a:pt x="71" y="315"/>
                  </a:lnTo>
                  <a:lnTo>
                    <a:pt x="71" y="320"/>
                  </a:lnTo>
                  <a:lnTo>
                    <a:pt x="66" y="317"/>
                  </a:lnTo>
                  <a:lnTo>
                    <a:pt x="63" y="317"/>
                  </a:lnTo>
                  <a:lnTo>
                    <a:pt x="58" y="317"/>
                  </a:lnTo>
                  <a:lnTo>
                    <a:pt x="55" y="317"/>
                  </a:lnTo>
                  <a:lnTo>
                    <a:pt x="50" y="317"/>
                  </a:lnTo>
                  <a:lnTo>
                    <a:pt x="47" y="317"/>
                  </a:lnTo>
                  <a:lnTo>
                    <a:pt x="44" y="320"/>
                  </a:lnTo>
                  <a:lnTo>
                    <a:pt x="41" y="323"/>
                  </a:lnTo>
                  <a:lnTo>
                    <a:pt x="36" y="328"/>
                  </a:lnTo>
                  <a:lnTo>
                    <a:pt x="36" y="331"/>
                  </a:lnTo>
                  <a:lnTo>
                    <a:pt x="33" y="336"/>
                  </a:lnTo>
                  <a:lnTo>
                    <a:pt x="33" y="342"/>
                  </a:lnTo>
                  <a:lnTo>
                    <a:pt x="33" y="345"/>
                  </a:lnTo>
                  <a:lnTo>
                    <a:pt x="33" y="350"/>
                  </a:lnTo>
                  <a:lnTo>
                    <a:pt x="30" y="356"/>
                  </a:lnTo>
                  <a:lnTo>
                    <a:pt x="30" y="361"/>
                  </a:lnTo>
                  <a:lnTo>
                    <a:pt x="25" y="358"/>
                  </a:lnTo>
                  <a:lnTo>
                    <a:pt x="22" y="353"/>
                  </a:lnTo>
                  <a:lnTo>
                    <a:pt x="17" y="347"/>
                  </a:lnTo>
                  <a:lnTo>
                    <a:pt x="14" y="342"/>
                  </a:lnTo>
                  <a:lnTo>
                    <a:pt x="11" y="336"/>
                  </a:lnTo>
                  <a:lnTo>
                    <a:pt x="8" y="331"/>
                  </a:lnTo>
                  <a:lnTo>
                    <a:pt x="6" y="325"/>
                  </a:lnTo>
                  <a:lnTo>
                    <a:pt x="6" y="320"/>
                  </a:lnTo>
                  <a:lnTo>
                    <a:pt x="3" y="306"/>
                  </a:lnTo>
                  <a:lnTo>
                    <a:pt x="0" y="293"/>
                  </a:lnTo>
                  <a:lnTo>
                    <a:pt x="3" y="282"/>
                  </a:lnTo>
                  <a:lnTo>
                    <a:pt x="6" y="271"/>
                  </a:lnTo>
                  <a:lnTo>
                    <a:pt x="14" y="246"/>
                  </a:lnTo>
                  <a:lnTo>
                    <a:pt x="30" y="227"/>
                  </a:lnTo>
                  <a:lnTo>
                    <a:pt x="47" y="208"/>
                  </a:lnTo>
                  <a:lnTo>
                    <a:pt x="66" y="189"/>
                  </a:lnTo>
                  <a:lnTo>
                    <a:pt x="85" y="172"/>
                  </a:lnTo>
                  <a:lnTo>
                    <a:pt x="102" y="153"/>
                  </a:lnTo>
                  <a:lnTo>
                    <a:pt x="107" y="137"/>
                  </a:lnTo>
                  <a:lnTo>
                    <a:pt x="113" y="115"/>
                  </a:lnTo>
                  <a:lnTo>
                    <a:pt x="118" y="95"/>
                  </a:lnTo>
                  <a:lnTo>
                    <a:pt x="121" y="76"/>
                  </a:lnTo>
                  <a:lnTo>
                    <a:pt x="126" y="57"/>
                  </a:lnTo>
                  <a:lnTo>
                    <a:pt x="132" y="38"/>
                  </a:lnTo>
                  <a:lnTo>
                    <a:pt x="137" y="19"/>
                  </a:lnTo>
                  <a:lnTo>
                    <a:pt x="143" y="0"/>
                  </a:lnTo>
                  <a:lnTo>
                    <a:pt x="148" y="2"/>
                  </a:lnTo>
                  <a:lnTo>
                    <a:pt x="156" y="5"/>
                  </a:lnTo>
                  <a:lnTo>
                    <a:pt x="162" y="8"/>
                  </a:lnTo>
                  <a:lnTo>
                    <a:pt x="167" y="11"/>
                  </a:lnTo>
                  <a:lnTo>
                    <a:pt x="173" y="13"/>
                  </a:lnTo>
                  <a:lnTo>
                    <a:pt x="181" y="16"/>
                  </a:lnTo>
                  <a:lnTo>
                    <a:pt x="187" y="16"/>
                  </a:lnTo>
                  <a:lnTo>
                    <a:pt x="195" y="16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8" name="Freeform 64"/>
            <p:cNvSpPr>
              <a:spLocks/>
            </p:cNvSpPr>
            <p:nvPr/>
          </p:nvSpPr>
          <p:spPr bwMode="auto">
            <a:xfrm>
              <a:off x="2686" y="1817"/>
              <a:ext cx="115" cy="198"/>
            </a:xfrm>
            <a:custGeom>
              <a:avLst/>
              <a:gdLst>
                <a:gd name="T0" fmla="*/ 1 w 189"/>
                <a:gd name="T1" fmla="*/ 1 h 336"/>
                <a:gd name="T2" fmla="*/ 1 w 189"/>
                <a:gd name="T3" fmla="*/ 1 h 336"/>
                <a:gd name="T4" fmla="*/ 2 w 189"/>
                <a:gd name="T5" fmla="*/ 2 h 336"/>
                <a:gd name="T6" fmla="*/ 2 w 189"/>
                <a:gd name="T7" fmla="*/ 2 h 336"/>
                <a:gd name="T8" fmla="*/ 1 w 189"/>
                <a:gd name="T9" fmla="*/ 2 h 336"/>
                <a:gd name="T10" fmla="*/ 1 w 189"/>
                <a:gd name="T11" fmla="*/ 2 h 336"/>
                <a:gd name="T12" fmla="*/ 1 w 189"/>
                <a:gd name="T13" fmla="*/ 2 h 336"/>
                <a:gd name="T14" fmla="*/ 1 w 189"/>
                <a:gd name="T15" fmla="*/ 2 h 336"/>
                <a:gd name="T16" fmla="*/ 1 w 189"/>
                <a:gd name="T17" fmla="*/ 2 h 336"/>
                <a:gd name="T18" fmla="*/ 1 w 189"/>
                <a:gd name="T19" fmla="*/ 2 h 336"/>
                <a:gd name="T20" fmla="*/ 1 w 189"/>
                <a:gd name="T21" fmla="*/ 2 h 336"/>
                <a:gd name="T22" fmla="*/ 1 w 189"/>
                <a:gd name="T23" fmla="*/ 2 h 336"/>
                <a:gd name="T24" fmla="*/ 1 w 189"/>
                <a:gd name="T25" fmla="*/ 2 h 336"/>
                <a:gd name="T26" fmla="*/ 1 w 189"/>
                <a:gd name="T27" fmla="*/ 2 h 336"/>
                <a:gd name="T28" fmla="*/ 1 w 189"/>
                <a:gd name="T29" fmla="*/ 2 h 336"/>
                <a:gd name="T30" fmla="*/ 1 w 189"/>
                <a:gd name="T31" fmla="*/ 2 h 336"/>
                <a:gd name="T32" fmla="*/ 1 w 189"/>
                <a:gd name="T33" fmla="*/ 2 h 336"/>
                <a:gd name="T34" fmla="*/ 1 w 189"/>
                <a:gd name="T35" fmla="*/ 2 h 336"/>
                <a:gd name="T36" fmla="*/ 1 w 189"/>
                <a:gd name="T37" fmla="*/ 2 h 336"/>
                <a:gd name="T38" fmla="*/ 1 w 189"/>
                <a:gd name="T39" fmla="*/ 3 h 336"/>
                <a:gd name="T40" fmla="*/ 1 w 189"/>
                <a:gd name="T41" fmla="*/ 3 h 336"/>
                <a:gd name="T42" fmla="*/ 1 w 189"/>
                <a:gd name="T43" fmla="*/ 3 h 336"/>
                <a:gd name="T44" fmla="*/ 1 w 189"/>
                <a:gd name="T45" fmla="*/ 3 h 336"/>
                <a:gd name="T46" fmla="*/ 1 w 189"/>
                <a:gd name="T47" fmla="*/ 3 h 336"/>
                <a:gd name="T48" fmla="*/ 1 w 189"/>
                <a:gd name="T49" fmla="*/ 3 h 336"/>
                <a:gd name="T50" fmla="*/ 1 w 189"/>
                <a:gd name="T51" fmla="*/ 3 h 336"/>
                <a:gd name="T52" fmla="*/ 1 w 189"/>
                <a:gd name="T53" fmla="*/ 3 h 336"/>
                <a:gd name="T54" fmla="*/ 0 w 189"/>
                <a:gd name="T55" fmla="*/ 2 h 336"/>
                <a:gd name="T56" fmla="*/ 0 w 189"/>
                <a:gd name="T57" fmla="*/ 2 h 336"/>
                <a:gd name="T58" fmla="*/ 1 w 189"/>
                <a:gd name="T59" fmla="*/ 2 h 336"/>
                <a:gd name="T60" fmla="*/ 1 w 189"/>
                <a:gd name="T61" fmla="*/ 2 h 336"/>
                <a:gd name="T62" fmla="*/ 1 w 189"/>
                <a:gd name="T63" fmla="*/ 2 h 336"/>
                <a:gd name="T64" fmla="*/ 1 w 189"/>
                <a:gd name="T65" fmla="*/ 1 h 336"/>
                <a:gd name="T66" fmla="*/ 1 w 189"/>
                <a:gd name="T67" fmla="*/ 1 h 336"/>
                <a:gd name="T68" fmla="*/ 1 w 189"/>
                <a:gd name="T69" fmla="*/ 1 h 336"/>
                <a:gd name="T70" fmla="*/ 1 w 189"/>
                <a:gd name="T71" fmla="*/ 1 h 336"/>
                <a:gd name="T72" fmla="*/ 1 w 189"/>
                <a:gd name="T73" fmla="*/ 1 h 336"/>
                <a:gd name="T74" fmla="*/ 2 w 189"/>
                <a:gd name="T75" fmla="*/ 1 h 3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9"/>
                <a:gd name="T115" fmla="*/ 0 h 336"/>
                <a:gd name="T116" fmla="*/ 189 w 189"/>
                <a:gd name="T117" fmla="*/ 336 h 3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9" h="336">
                  <a:moveTo>
                    <a:pt x="137" y="139"/>
                  </a:moveTo>
                  <a:lnTo>
                    <a:pt x="137" y="150"/>
                  </a:lnTo>
                  <a:lnTo>
                    <a:pt x="143" y="161"/>
                  </a:lnTo>
                  <a:lnTo>
                    <a:pt x="148" y="175"/>
                  </a:lnTo>
                  <a:lnTo>
                    <a:pt x="154" y="186"/>
                  </a:lnTo>
                  <a:lnTo>
                    <a:pt x="156" y="197"/>
                  </a:lnTo>
                  <a:lnTo>
                    <a:pt x="156" y="205"/>
                  </a:lnTo>
                  <a:lnTo>
                    <a:pt x="154" y="210"/>
                  </a:lnTo>
                  <a:lnTo>
                    <a:pt x="148" y="213"/>
                  </a:lnTo>
                  <a:lnTo>
                    <a:pt x="143" y="216"/>
                  </a:lnTo>
                  <a:lnTo>
                    <a:pt x="137" y="219"/>
                  </a:lnTo>
                  <a:lnTo>
                    <a:pt x="132" y="221"/>
                  </a:lnTo>
                  <a:lnTo>
                    <a:pt x="129" y="224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23" y="238"/>
                  </a:lnTo>
                  <a:lnTo>
                    <a:pt x="121" y="238"/>
                  </a:lnTo>
                  <a:lnTo>
                    <a:pt x="118" y="238"/>
                  </a:lnTo>
                  <a:lnTo>
                    <a:pt x="112" y="235"/>
                  </a:lnTo>
                  <a:lnTo>
                    <a:pt x="107" y="241"/>
                  </a:lnTo>
                  <a:lnTo>
                    <a:pt x="104" y="243"/>
                  </a:lnTo>
                  <a:lnTo>
                    <a:pt x="101" y="246"/>
                  </a:lnTo>
                  <a:lnTo>
                    <a:pt x="96" y="252"/>
                  </a:lnTo>
                  <a:lnTo>
                    <a:pt x="93" y="254"/>
                  </a:lnTo>
                  <a:lnTo>
                    <a:pt x="91" y="260"/>
                  </a:lnTo>
                  <a:lnTo>
                    <a:pt x="88" y="262"/>
                  </a:lnTo>
                  <a:lnTo>
                    <a:pt x="85" y="268"/>
                  </a:lnTo>
                  <a:lnTo>
                    <a:pt x="80" y="268"/>
                  </a:lnTo>
                  <a:lnTo>
                    <a:pt x="74" y="268"/>
                  </a:lnTo>
                  <a:lnTo>
                    <a:pt x="69" y="265"/>
                  </a:lnTo>
                  <a:lnTo>
                    <a:pt x="63" y="265"/>
                  </a:lnTo>
                  <a:lnTo>
                    <a:pt x="58" y="265"/>
                  </a:lnTo>
                  <a:lnTo>
                    <a:pt x="52" y="268"/>
                  </a:lnTo>
                  <a:lnTo>
                    <a:pt x="49" y="271"/>
                  </a:lnTo>
                  <a:lnTo>
                    <a:pt x="47" y="279"/>
                  </a:lnTo>
                  <a:lnTo>
                    <a:pt x="47" y="284"/>
                  </a:lnTo>
                  <a:lnTo>
                    <a:pt x="49" y="293"/>
                  </a:lnTo>
                  <a:lnTo>
                    <a:pt x="49" y="298"/>
                  </a:lnTo>
                  <a:lnTo>
                    <a:pt x="52" y="306"/>
                  </a:lnTo>
                  <a:lnTo>
                    <a:pt x="55" y="315"/>
                  </a:lnTo>
                  <a:lnTo>
                    <a:pt x="58" y="320"/>
                  </a:lnTo>
                  <a:lnTo>
                    <a:pt x="60" y="328"/>
                  </a:lnTo>
                  <a:lnTo>
                    <a:pt x="63" y="334"/>
                  </a:lnTo>
                  <a:lnTo>
                    <a:pt x="60" y="336"/>
                  </a:lnTo>
                  <a:lnTo>
                    <a:pt x="55" y="336"/>
                  </a:lnTo>
                  <a:lnTo>
                    <a:pt x="49" y="336"/>
                  </a:lnTo>
                  <a:lnTo>
                    <a:pt x="44" y="334"/>
                  </a:lnTo>
                  <a:lnTo>
                    <a:pt x="38" y="334"/>
                  </a:lnTo>
                  <a:lnTo>
                    <a:pt x="33" y="331"/>
                  </a:lnTo>
                  <a:lnTo>
                    <a:pt x="28" y="328"/>
                  </a:lnTo>
                  <a:lnTo>
                    <a:pt x="22" y="325"/>
                  </a:lnTo>
                  <a:lnTo>
                    <a:pt x="17" y="320"/>
                  </a:lnTo>
                  <a:lnTo>
                    <a:pt x="11" y="312"/>
                  </a:lnTo>
                  <a:lnTo>
                    <a:pt x="6" y="304"/>
                  </a:lnTo>
                  <a:lnTo>
                    <a:pt x="3" y="295"/>
                  </a:lnTo>
                  <a:lnTo>
                    <a:pt x="0" y="287"/>
                  </a:lnTo>
                  <a:lnTo>
                    <a:pt x="0" y="279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11" y="246"/>
                  </a:lnTo>
                  <a:lnTo>
                    <a:pt x="19" y="232"/>
                  </a:lnTo>
                  <a:lnTo>
                    <a:pt x="28" y="219"/>
                  </a:lnTo>
                  <a:lnTo>
                    <a:pt x="36" y="205"/>
                  </a:lnTo>
                  <a:lnTo>
                    <a:pt x="47" y="194"/>
                  </a:lnTo>
                  <a:lnTo>
                    <a:pt x="55" y="180"/>
                  </a:lnTo>
                  <a:lnTo>
                    <a:pt x="63" y="167"/>
                  </a:lnTo>
                  <a:lnTo>
                    <a:pt x="74" y="153"/>
                  </a:lnTo>
                  <a:lnTo>
                    <a:pt x="80" y="134"/>
                  </a:lnTo>
                  <a:lnTo>
                    <a:pt x="88" y="112"/>
                  </a:lnTo>
                  <a:lnTo>
                    <a:pt x="93" y="93"/>
                  </a:lnTo>
                  <a:lnTo>
                    <a:pt x="101" y="74"/>
                  </a:lnTo>
                  <a:lnTo>
                    <a:pt x="107" y="54"/>
                  </a:lnTo>
                  <a:lnTo>
                    <a:pt x="118" y="35"/>
                  </a:lnTo>
                  <a:lnTo>
                    <a:pt x="126" y="19"/>
                  </a:lnTo>
                  <a:lnTo>
                    <a:pt x="137" y="0"/>
                  </a:lnTo>
                  <a:lnTo>
                    <a:pt x="189" y="8"/>
                  </a:lnTo>
                  <a:lnTo>
                    <a:pt x="137" y="139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09" name="Freeform 65"/>
            <p:cNvSpPr>
              <a:spLocks/>
            </p:cNvSpPr>
            <p:nvPr/>
          </p:nvSpPr>
          <p:spPr bwMode="auto">
            <a:xfrm>
              <a:off x="2683" y="1824"/>
              <a:ext cx="50" cy="95"/>
            </a:xfrm>
            <a:custGeom>
              <a:avLst/>
              <a:gdLst>
                <a:gd name="T0" fmla="*/ 1 w 82"/>
                <a:gd name="T1" fmla="*/ 1 h 161"/>
                <a:gd name="T2" fmla="*/ 1 w 82"/>
                <a:gd name="T3" fmla="*/ 1 h 161"/>
                <a:gd name="T4" fmla="*/ 1 w 82"/>
                <a:gd name="T5" fmla="*/ 1 h 161"/>
                <a:gd name="T6" fmla="*/ 1 w 82"/>
                <a:gd name="T7" fmla="*/ 1 h 161"/>
                <a:gd name="T8" fmla="*/ 1 w 82"/>
                <a:gd name="T9" fmla="*/ 1 h 161"/>
                <a:gd name="T10" fmla="*/ 1 w 82"/>
                <a:gd name="T11" fmla="*/ 1 h 161"/>
                <a:gd name="T12" fmla="*/ 1 w 82"/>
                <a:gd name="T13" fmla="*/ 1 h 161"/>
                <a:gd name="T14" fmla="*/ 1 w 82"/>
                <a:gd name="T15" fmla="*/ 1 h 161"/>
                <a:gd name="T16" fmla="*/ 1 w 82"/>
                <a:gd name="T17" fmla="*/ 1 h 161"/>
                <a:gd name="T18" fmla="*/ 1 w 82"/>
                <a:gd name="T19" fmla="*/ 1 h 161"/>
                <a:gd name="T20" fmla="*/ 1 w 82"/>
                <a:gd name="T21" fmla="*/ 1 h 161"/>
                <a:gd name="T22" fmla="*/ 1 w 82"/>
                <a:gd name="T23" fmla="*/ 1 h 161"/>
                <a:gd name="T24" fmla="*/ 1 w 82"/>
                <a:gd name="T25" fmla="*/ 1 h 161"/>
                <a:gd name="T26" fmla="*/ 1 w 82"/>
                <a:gd name="T27" fmla="*/ 1 h 161"/>
                <a:gd name="T28" fmla="*/ 1 w 82"/>
                <a:gd name="T29" fmla="*/ 1 h 161"/>
                <a:gd name="T30" fmla="*/ 1 w 82"/>
                <a:gd name="T31" fmla="*/ 1 h 161"/>
                <a:gd name="T32" fmla="*/ 1 w 82"/>
                <a:gd name="T33" fmla="*/ 1 h 161"/>
                <a:gd name="T34" fmla="*/ 1 w 82"/>
                <a:gd name="T35" fmla="*/ 1 h 161"/>
                <a:gd name="T36" fmla="*/ 1 w 82"/>
                <a:gd name="T37" fmla="*/ 1 h 161"/>
                <a:gd name="T38" fmla="*/ 1 w 82"/>
                <a:gd name="T39" fmla="*/ 1 h 161"/>
                <a:gd name="T40" fmla="*/ 1 w 82"/>
                <a:gd name="T41" fmla="*/ 1 h 161"/>
                <a:gd name="T42" fmla="*/ 1 w 82"/>
                <a:gd name="T43" fmla="*/ 1 h 161"/>
                <a:gd name="T44" fmla="*/ 1 w 82"/>
                <a:gd name="T45" fmla="*/ 1 h 161"/>
                <a:gd name="T46" fmla="*/ 1 w 82"/>
                <a:gd name="T47" fmla="*/ 1 h 161"/>
                <a:gd name="T48" fmla="*/ 0 w 82"/>
                <a:gd name="T49" fmla="*/ 1 h 161"/>
                <a:gd name="T50" fmla="*/ 1 w 82"/>
                <a:gd name="T51" fmla="*/ 1 h 161"/>
                <a:gd name="T52" fmla="*/ 1 w 82"/>
                <a:gd name="T53" fmla="*/ 1 h 161"/>
                <a:gd name="T54" fmla="*/ 1 w 82"/>
                <a:gd name="T55" fmla="*/ 1 h 161"/>
                <a:gd name="T56" fmla="*/ 1 w 82"/>
                <a:gd name="T57" fmla="*/ 1 h 161"/>
                <a:gd name="T58" fmla="*/ 1 w 82"/>
                <a:gd name="T59" fmla="*/ 1 h 161"/>
                <a:gd name="T60" fmla="*/ 1 w 82"/>
                <a:gd name="T61" fmla="*/ 1 h 161"/>
                <a:gd name="T62" fmla="*/ 1 w 82"/>
                <a:gd name="T63" fmla="*/ 1 h 161"/>
                <a:gd name="T64" fmla="*/ 1 w 82"/>
                <a:gd name="T65" fmla="*/ 0 h 161"/>
                <a:gd name="T66" fmla="*/ 1 w 82"/>
                <a:gd name="T67" fmla="*/ 1 h 161"/>
                <a:gd name="T68" fmla="*/ 1 w 82"/>
                <a:gd name="T69" fmla="*/ 1 h 161"/>
                <a:gd name="T70" fmla="*/ 1 w 82"/>
                <a:gd name="T71" fmla="*/ 1 h 161"/>
                <a:gd name="T72" fmla="*/ 1 w 82"/>
                <a:gd name="T73" fmla="*/ 1 h 161"/>
                <a:gd name="T74" fmla="*/ 1 w 82"/>
                <a:gd name="T75" fmla="*/ 1 h 161"/>
                <a:gd name="T76" fmla="*/ 1 w 82"/>
                <a:gd name="T77" fmla="*/ 1 h 161"/>
                <a:gd name="T78" fmla="*/ 1 w 82"/>
                <a:gd name="T79" fmla="*/ 1 h 161"/>
                <a:gd name="T80" fmla="*/ 1 w 82"/>
                <a:gd name="T81" fmla="*/ 1 h 16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161"/>
                <a:gd name="T125" fmla="*/ 82 w 82"/>
                <a:gd name="T126" fmla="*/ 161 h 16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161">
                  <a:moveTo>
                    <a:pt x="82" y="79"/>
                  </a:moveTo>
                  <a:lnTo>
                    <a:pt x="79" y="90"/>
                  </a:lnTo>
                  <a:lnTo>
                    <a:pt x="76" y="101"/>
                  </a:lnTo>
                  <a:lnTo>
                    <a:pt x="71" y="112"/>
                  </a:lnTo>
                  <a:lnTo>
                    <a:pt x="68" y="123"/>
                  </a:lnTo>
                  <a:lnTo>
                    <a:pt x="63" y="134"/>
                  </a:lnTo>
                  <a:lnTo>
                    <a:pt x="57" y="145"/>
                  </a:lnTo>
                  <a:lnTo>
                    <a:pt x="52" y="153"/>
                  </a:lnTo>
                  <a:lnTo>
                    <a:pt x="43" y="161"/>
                  </a:lnTo>
                  <a:lnTo>
                    <a:pt x="38" y="156"/>
                  </a:lnTo>
                  <a:lnTo>
                    <a:pt x="35" y="147"/>
                  </a:lnTo>
                  <a:lnTo>
                    <a:pt x="33" y="139"/>
                  </a:lnTo>
                  <a:lnTo>
                    <a:pt x="30" y="131"/>
                  </a:lnTo>
                  <a:lnTo>
                    <a:pt x="27" y="123"/>
                  </a:lnTo>
                  <a:lnTo>
                    <a:pt x="24" y="115"/>
                  </a:lnTo>
                  <a:lnTo>
                    <a:pt x="22" y="106"/>
                  </a:lnTo>
                  <a:lnTo>
                    <a:pt x="19" y="98"/>
                  </a:lnTo>
                  <a:lnTo>
                    <a:pt x="13" y="90"/>
                  </a:lnTo>
                  <a:lnTo>
                    <a:pt x="11" y="82"/>
                  </a:lnTo>
                  <a:lnTo>
                    <a:pt x="11" y="73"/>
                  </a:lnTo>
                  <a:lnTo>
                    <a:pt x="8" y="65"/>
                  </a:lnTo>
                  <a:lnTo>
                    <a:pt x="5" y="57"/>
                  </a:lnTo>
                  <a:lnTo>
                    <a:pt x="2" y="49"/>
                  </a:lnTo>
                  <a:lnTo>
                    <a:pt x="2" y="41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8" y="21"/>
                  </a:lnTo>
                  <a:lnTo>
                    <a:pt x="16" y="16"/>
                  </a:lnTo>
                  <a:lnTo>
                    <a:pt x="24" y="13"/>
                  </a:lnTo>
                  <a:lnTo>
                    <a:pt x="33" y="10"/>
                  </a:lnTo>
                  <a:lnTo>
                    <a:pt x="41" y="8"/>
                  </a:lnTo>
                  <a:lnTo>
                    <a:pt x="49" y="5"/>
                  </a:lnTo>
                  <a:lnTo>
                    <a:pt x="54" y="0"/>
                  </a:lnTo>
                  <a:lnTo>
                    <a:pt x="60" y="10"/>
                  </a:lnTo>
                  <a:lnTo>
                    <a:pt x="65" y="19"/>
                  </a:lnTo>
                  <a:lnTo>
                    <a:pt x="68" y="30"/>
                  </a:lnTo>
                  <a:lnTo>
                    <a:pt x="71" y="38"/>
                  </a:lnTo>
                  <a:lnTo>
                    <a:pt x="71" y="49"/>
                  </a:lnTo>
                  <a:lnTo>
                    <a:pt x="74" y="60"/>
                  </a:lnTo>
                  <a:lnTo>
                    <a:pt x="76" y="71"/>
                  </a:lnTo>
                  <a:lnTo>
                    <a:pt x="82" y="79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0" name="Freeform 66"/>
            <p:cNvSpPr>
              <a:spLocks/>
            </p:cNvSpPr>
            <p:nvPr/>
          </p:nvSpPr>
          <p:spPr bwMode="auto">
            <a:xfrm>
              <a:off x="3375" y="1835"/>
              <a:ext cx="36" cy="295"/>
            </a:xfrm>
            <a:custGeom>
              <a:avLst/>
              <a:gdLst>
                <a:gd name="T0" fmla="*/ 1 w 60"/>
                <a:gd name="T1" fmla="*/ 1 h 501"/>
                <a:gd name="T2" fmla="*/ 1 w 60"/>
                <a:gd name="T3" fmla="*/ 1 h 501"/>
                <a:gd name="T4" fmla="*/ 1 w 60"/>
                <a:gd name="T5" fmla="*/ 1 h 501"/>
                <a:gd name="T6" fmla="*/ 1 w 60"/>
                <a:gd name="T7" fmla="*/ 1 h 501"/>
                <a:gd name="T8" fmla="*/ 1 w 60"/>
                <a:gd name="T9" fmla="*/ 2 h 501"/>
                <a:gd name="T10" fmla="*/ 1 w 60"/>
                <a:gd name="T11" fmla="*/ 2 h 501"/>
                <a:gd name="T12" fmla="*/ 1 w 60"/>
                <a:gd name="T13" fmla="*/ 2 h 501"/>
                <a:gd name="T14" fmla="*/ 1 w 60"/>
                <a:gd name="T15" fmla="*/ 3 h 501"/>
                <a:gd name="T16" fmla="*/ 1 w 60"/>
                <a:gd name="T17" fmla="*/ 3 h 501"/>
                <a:gd name="T18" fmla="*/ 1 w 60"/>
                <a:gd name="T19" fmla="*/ 3 h 501"/>
                <a:gd name="T20" fmla="*/ 1 w 60"/>
                <a:gd name="T21" fmla="*/ 4 h 501"/>
                <a:gd name="T22" fmla="*/ 1 w 60"/>
                <a:gd name="T23" fmla="*/ 4 h 501"/>
                <a:gd name="T24" fmla="*/ 1 w 60"/>
                <a:gd name="T25" fmla="*/ 4 h 501"/>
                <a:gd name="T26" fmla="*/ 1 w 60"/>
                <a:gd name="T27" fmla="*/ 4 h 501"/>
                <a:gd name="T28" fmla="*/ 1 w 60"/>
                <a:gd name="T29" fmla="*/ 3 h 501"/>
                <a:gd name="T30" fmla="*/ 1 w 60"/>
                <a:gd name="T31" fmla="*/ 3 h 501"/>
                <a:gd name="T32" fmla="*/ 1 w 60"/>
                <a:gd name="T33" fmla="*/ 3 h 501"/>
                <a:gd name="T34" fmla="*/ 1 w 60"/>
                <a:gd name="T35" fmla="*/ 3 h 501"/>
                <a:gd name="T36" fmla="*/ 1 w 60"/>
                <a:gd name="T37" fmla="*/ 3 h 501"/>
                <a:gd name="T38" fmla="*/ 1 w 60"/>
                <a:gd name="T39" fmla="*/ 3 h 501"/>
                <a:gd name="T40" fmla="*/ 1 w 60"/>
                <a:gd name="T41" fmla="*/ 3 h 501"/>
                <a:gd name="T42" fmla="*/ 1 w 60"/>
                <a:gd name="T43" fmla="*/ 4 h 501"/>
                <a:gd name="T44" fmla="*/ 1 w 60"/>
                <a:gd name="T45" fmla="*/ 4 h 501"/>
                <a:gd name="T46" fmla="*/ 1 w 60"/>
                <a:gd name="T47" fmla="*/ 4 h 501"/>
                <a:gd name="T48" fmla="*/ 1 w 60"/>
                <a:gd name="T49" fmla="*/ 4 h 501"/>
                <a:gd name="T50" fmla="*/ 0 w 60"/>
                <a:gd name="T51" fmla="*/ 4 h 501"/>
                <a:gd name="T52" fmla="*/ 1 w 60"/>
                <a:gd name="T53" fmla="*/ 3 h 501"/>
                <a:gd name="T54" fmla="*/ 1 w 60"/>
                <a:gd name="T55" fmla="*/ 2 h 501"/>
                <a:gd name="T56" fmla="*/ 1 w 60"/>
                <a:gd name="T57" fmla="*/ 2 h 501"/>
                <a:gd name="T58" fmla="*/ 1 w 60"/>
                <a:gd name="T59" fmla="*/ 1 h 501"/>
                <a:gd name="T60" fmla="*/ 1 w 60"/>
                <a:gd name="T61" fmla="*/ 1 h 501"/>
                <a:gd name="T62" fmla="*/ 1 w 60"/>
                <a:gd name="T63" fmla="*/ 1 h 501"/>
                <a:gd name="T64" fmla="*/ 1 w 60"/>
                <a:gd name="T65" fmla="*/ 1 h 501"/>
                <a:gd name="T66" fmla="*/ 1 w 60"/>
                <a:gd name="T67" fmla="*/ 1 h 501"/>
                <a:gd name="T68" fmla="*/ 1 w 60"/>
                <a:gd name="T69" fmla="*/ 0 h 501"/>
                <a:gd name="T70" fmla="*/ 1 w 60"/>
                <a:gd name="T71" fmla="*/ 0 h 50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501"/>
                <a:gd name="T110" fmla="*/ 60 w 60"/>
                <a:gd name="T111" fmla="*/ 501 h 50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501">
                  <a:moveTo>
                    <a:pt x="55" y="0"/>
                  </a:moveTo>
                  <a:lnTo>
                    <a:pt x="52" y="22"/>
                  </a:lnTo>
                  <a:lnTo>
                    <a:pt x="49" y="41"/>
                  </a:lnTo>
                  <a:lnTo>
                    <a:pt x="49" y="60"/>
                  </a:lnTo>
                  <a:lnTo>
                    <a:pt x="49" y="82"/>
                  </a:lnTo>
                  <a:lnTo>
                    <a:pt x="52" y="101"/>
                  </a:lnTo>
                  <a:lnTo>
                    <a:pt x="52" y="123"/>
                  </a:lnTo>
                  <a:lnTo>
                    <a:pt x="55" y="142"/>
                  </a:lnTo>
                  <a:lnTo>
                    <a:pt x="55" y="164"/>
                  </a:lnTo>
                  <a:lnTo>
                    <a:pt x="58" y="183"/>
                  </a:lnTo>
                  <a:lnTo>
                    <a:pt x="60" y="205"/>
                  </a:lnTo>
                  <a:lnTo>
                    <a:pt x="60" y="224"/>
                  </a:lnTo>
                  <a:lnTo>
                    <a:pt x="60" y="243"/>
                  </a:lnTo>
                  <a:lnTo>
                    <a:pt x="60" y="263"/>
                  </a:lnTo>
                  <a:lnTo>
                    <a:pt x="58" y="285"/>
                  </a:lnTo>
                  <a:lnTo>
                    <a:pt x="55" y="304"/>
                  </a:lnTo>
                  <a:lnTo>
                    <a:pt x="52" y="323"/>
                  </a:lnTo>
                  <a:lnTo>
                    <a:pt x="55" y="339"/>
                  </a:lnTo>
                  <a:lnTo>
                    <a:pt x="58" y="356"/>
                  </a:lnTo>
                  <a:lnTo>
                    <a:pt x="60" y="372"/>
                  </a:lnTo>
                  <a:lnTo>
                    <a:pt x="60" y="389"/>
                  </a:lnTo>
                  <a:lnTo>
                    <a:pt x="60" y="408"/>
                  </a:lnTo>
                  <a:lnTo>
                    <a:pt x="60" y="424"/>
                  </a:lnTo>
                  <a:lnTo>
                    <a:pt x="58" y="441"/>
                  </a:lnTo>
                  <a:lnTo>
                    <a:pt x="52" y="457"/>
                  </a:lnTo>
                  <a:lnTo>
                    <a:pt x="49" y="443"/>
                  </a:lnTo>
                  <a:lnTo>
                    <a:pt x="49" y="432"/>
                  </a:lnTo>
                  <a:lnTo>
                    <a:pt x="49" y="419"/>
                  </a:lnTo>
                  <a:lnTo>
                    <a:pt x="49" y="405"/>
                  </a:lnTo>
                  <a:lnTo>
                    <a:pt x="47" y="391"/>
                  </a:lnTo>
                  <a:lnTo>
                    <a:pt x="47" y="380"/>
                  </a:lnTo>
                  <a:lnTo>
                    <a:pt x="41" y="369"/>
                  </a:lnTo>
                  <a:lnTo>
                    <a:pt x="33" y="358"/>
                  </a:lnTo>
                  <a:lnTo>
                    <a:pt x="30" y="358"/>
                  </a:lnTo>
                  <a:lnTo>
                    <a:pt x="27" y="358"/>
                  </a:lnTo>
                  <a:lnTo>
                    <a:pt x="25" y="358"/>
                  </a:lnTo>
                  <a:lnTo>
                    <a:pt x="25" y="361"/>
                  </a:lnTo>
                  <a:lnTo>
                    <a:pt x="22" y="364"/>
                  </a:lnTo>
                  <a:lnTo>
                    <a:pt x="22" y="367"/>
                  </a:lnTo>
                  <a:lnTo>
                    <a:pt x="27" y="383"/>
                  </a:lnTo>
                  <a:lnTo>
                    <a:pt x="30" y="400"/>
                  </a:lnTo>
                  <a:lnTo>
                    <a:pt x="30" y="419"/>
                  </a:lnTo>
                  <a:lnTo>
                    <a:pt x="30" y="435"/>
                  </a:lnTo>
                  <a:lnTo>
                    <a:pt x="27" y="454"/>
                  </a:lnTo>
                  <a:lnTo>
                    <a:pt x="22" y="471"/>
                  </a:lnTo>
                  <a:lnTo>
                    <a:pt x="17" y="487"/>
                  </a:lnTo>
                  <a:lnTo>
                    <a:pt x="6" y="501"/>
                  </a:lnTo>
                  <a:lnTo>
                    <a:pt x="3" y="473"/>
                  </a:lnTo>
                  <a:lnTo>
                    <a:pt x="0" y="443"/>
                  </a:lnTo>
                  <a:lnTo>
                    <a:pt x="0" y="413"/>
                  </a:lnTo>
                  <a:lnTo>
                    <a:pt x="3" y="380"/>
                  </a:lnTo>
                  <a:lnTo>
                    <a:pt x="3" y="350"/>
                  </a:lnTo>
                  <a:lnTo>
                    <a:pt x="6" y="320"/>
                  </a:lnTo>
                  <a:lnTo>
                    <a:pt x="8" y="290"/>
                  </a:lnTo>
                  <a:lnTo>
                    <a:pt x="8" y="263"/>
                  </a:lnTo>
                  <a:lnTo>
                    <a:pt x="11" y="230"/>
                  </a:lnTo>
                  <a:lnTo>
                    <a:pt x="14" y="197"/>
                  </a:lnTo>
                  <a:lnTo>
                    <a:pt x="14" y="164"/>
                  </a:lnTo>
                  <a:lnTo>
                    <a:pt x="19" y="134"/>
                  </a:lnTo>
                  <a:lnTo>
                    <a:pt x="22" y="101"/>
                  </a:lnTo>
                  <a:lnTo>
                    <a:pt x="25" y="68"/>
                  </a:lnTo>
                  <a:lnTo>
                    <a:pt x="30" y="38"/>
                  </a:lnTo>
                  <a:lnTo>
                    <a:pt x="36" y="5"/>
                  </a:lnTo>
                  <a:lnTo>
                    <a:pt x="38" y="2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1" name="Freeform 67"/>
            <p:cNvSpPr>
              <a:spLocks/>
            </p:cNvSpPr>
            <p:nvPr/>
          </p:nvSpPr>
          <p:spPr bwMode="auto">
            <a:xfrm>
              <a:off x="3027" y="1849"/>
              <a:ext cx="81" cy="202"/>
            </a:xfrm>
            <a:custGeom>
              <a:avLst/>
              <a:gdLst>
                <a:gd name="T0" fmla="*/ 1 w 132"/>
                <a:gd name="T1" fmla="*/ 1 h 343"/>
                <a:gd name="T2" fmla="*/ 1 w 132"/>
                <a:gd name="T3" fmla="*/ 1 h 343"/>
                <a:gd name="T4" fmla="*/ 1 w 132"/>
                <a:gd name="T5" fmla="*/ 1 h 343"/>
                <a:gd name="T6" fmla="*/ 1 w 132"/>
                <a:gd name="T7" fmla="*/ 1 h 343"/>
                <a:gd name="T8" fmla="*/ 1 w 132"/>
                <a:gd name="T9" fmla="*/ 1 h 343"/>
                <a:gd name="T10" fmla="*/ 1 w 132"/>
                <a:gd name="T11" fmla="*/ 1 h 343"/>
                <a:gd name="T12" fmla="*/ 1 w 132"/>
                <a:gd name="T13" fmla="*/ 2 h 343"/>
                <a:gd name="T14" fmla="*/ 1 w 132"/>
                <a:gd name="T15" fmla="*/ 2 h 343"/>
                <a:gd name="T16" fmla="*/ 1 w 132"/>
                <a:gd name="T17" fmla="*/ 2 h 343"/>
                <a:gd name="T18" fmla="*/ 1 w 132"/>
                <a:gd name="T19" fmla="*/ 2 h 343"/>
                <a:gd name="T20" fmla="*/ 1 w 132"/>
                <a:gd name="T21" fmla="*/ 2 h 343"/>
                <a:gd name="T22" fmla="*/ 1 w 132"/>
                <a:gd name="T23" fmla="*/ 2 h 343"/>
                <a:gd name="T24" fmla="*/ 1 w 132"/>
                <a:gd name="T25" fmla="*/ 2 h 343"/>
                <a:gd name="T26" fmla="*/ 1 w 132"/>
                <a:gd name="T27" fmla="*/ 2 h 343"/>
                <a:gd name="T28" fmla="*/ 1 w 132"/>
                <a:gd name="T29" fmla="*/ 2 h 343"/>
                <a:gd name="T30" fmla="*/ 1 w 132"/>
                <a:gd name="T31" fmla="*/ 2 h 343"/>
                <a:gd name="T32" fmla="*/ 1 w 132"/>
                <a:gd name="T33" fmla="*/ 2 h 343"/>
                <a:gd name="T34" fmla="*/ 1 w 132"/>
                <a:gd name="T35" fmla="*/ 2 h 343"/>
                <a:gd name="T36" fmla="*/ 1 w 132"/>
                <a:gd name="T37" fmla="*/ 2 h 343"/>
                <a:gd name="T38" fmla="*/ 1 w 132"/>
                <a:gd name="T39" fmla="*/ 2 h 343"/>
                <a:gd name="T40" fmla="*/ 1 w 132"/>
                <a:gd name="T41" fmla="*/ 2 h 343"/>
                <a:gd name="T42" fmla="*/ 1 w 132"/>
                <a:gd name="T43" fmla="*/ 2 h 343"/>
                <a:gd name="T44" fmla="*/ 1 w 132"/>
                <a:gd name="T45" fmla="*/ 2 h 343"/>
                <a:gd name="T46" fmla="*/ 1 w 132"/>
                <a:gd name="T47" fmla="*/ 2 h 343"/>
                <a:gd name="T48" fmla="*/ 1 w 132"/>
                <a:gd name="T49" fmla="*/ 2 h 343"/>
                <a:gd name="T50" fmla="*/ 1 w 132"/>
                <a:gd name="T51" fmla="*/ 3 h 343"/>
                <a:gd name="T52" fmla="*/ 1 w 132"/>
                <a:gd name="T53" fmla="*/ 3 h 343"/>
                <a:gd name="T54" fmla="*/ 1 w 132"/>
                <a:gd name="T55" fmla="*/ 3 h 343"/>
                <a:gd name="T56" fmla="*/ 1 w 132"/>
                <a:gd name="T57" fmla="*/ 3 h 343"/>
                <a:gd name="T58" fmla="*/ 1 w 132"/>
                <a:gd name="T59" fmla="*/ 3 h 343"/>
                <a:gd name="T60" fmla="*/ 1 w 132"/>
                <a:gd name="T61" fmla="*/ 3 h 343"/>
                <a:gd name="T62" fmla="*/ 1 w 132"/>
                <a:gd name="T63" fmla="*/ 3 h 343"/>
                <a:gd name="T64" fmla="*/ 1 w 132"/>
                <a:gd name="T65" fmla="*/ 3 h 343"/>
                <a:gd name="T66" fmla="*/ 1 w 132"/>
                <a:gd name="T67" fmla="*/ 3 h 343"/>
                <a:gd name="T68" fmla="*/ 1 w 132"/>
                <a:gd name="T69" fmla="*/ 3 h 343"/>
                <a:gd name="T70" fmla="*/ 1 w 132"/>
                <a:gd name="T71" fmla="*/ 3 h 343"/>
                <a:gd name="T72" fmla="*/ 0 w 132"/>
                <a:gd name="T73" fmla="*/ 3 h 343"/>
                <a:gd name="T74" fmla="*/ 0 w 132"/>
                <a:gd name="T75" fmla="*/ 3 h 343"/>
                <a:gd name="T76" fmla="*/ 1 w 132"/>
                <a:gd name="T77" fmla="*/ 2 h 343"/>
                <a:gd name="T78" fmla="*/ 1 w 132"/>
                <a:gd name="T79" fmla="*/ 2 h 343"/>
                <a:gd name="T80" fmla="*/ 1 w 132"/>
                <a:gd name="T81" fmla="*/ 2 h 343"/>
                <a:gd name="T82" fmla="*/ 1 w 132"/>
                <a:gd name="T83" fmla="*/ 2 h 343"/>
                <a:gd name="T84" fmla="*/ 1 w 132"/>
                <a:gd name="T85" fmla="*/ 2 h 343"/>
                <a:gd name="T86" fmla="*/ 1 w 132"/>
                <a:gd name="T87" fmla="*/ 2 h 343"/>
                <a:gd name="T88" fmla="*/ 1 w 132"/>
                <a:gd name="T89" fmla="*/ 1 h 343"/>
                <a:gd name="T90" fmla="*/ 1 w 132"/>
                <a:gd name="T91" fmla="*/ 1 h 343"/>
                <a:gd name="T92" fmla="*/ 1 w 132"/>
                <a:gd name="T93" fmla="*/ 1 h 343"/>
                <a:gd name="T94" fmla="*/ 1 w 132"/>
                <a:gd name="T95" fmla="*/ 1 h 343"/>
                <a:gd name="T96" fmla="*/ 1 w 132"/>
                <a:gd name="T97" fmla="*/ 1 h 343"/>
                <a:gd name="T98" fmla="*/ 1 w 132"/>
                <a:gd name="T99" fmla="*/ 1 h 343"/>
                <a:gd name="T100" fmla="*/ 1 w 132"/>
                <a:gd name="T101" fmla="*/ 1 h 343"/>
                <a:gd name="T102" fmla="*/ 1 w 132"/>
                <a:gd name="T103" fmla="*/ 1 h 343"/>
                <a:gd name="T104" fmla="*/ 1 w 132"/>
                <a:gd name="T105" fmla="*/ 0 h 343"/>
                <a:gd name="T106" fmla="*/ 1 w 132"/>
                <a:gd name="T107" fmla="*/ 0 h 343"/>
                <a:gd name="T108" fmla="*/ 1 w 132"/>
                <a:gd name="T109" fmla="*/ 1 h 343"/>
                <a:gd name="T110" fmla="*/ 1 w 132"/>
                <a:gd name="T111" fmla="*/ 1 h 343"/>
                <a:gd name="T112" fmla="*/ 1 w 132"/>
                <a:gd name="T113" fmla="*/ 1 h 343"/>
                <a:gd name="T114" fmla="*/ 1 w 132"/>
                <a:gd name="T115" fmla="*/ 1 h 343"/>
                <a:gd name="T116" fmla="*/ 1 w 132"/>
                <a:gd name="T117" fmla="*/ 1 h 343"/>
                <a:gd name="T118" fmla="*/ 1 w 132"/>
                <a:gd name="T119" fmla="*/ 1 h 343"/>
                <a:gd name="T120" fmla="*/ 1 w 132"/>
                <a:gd name="T121" fmla="*/ 1 h 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2"/>
                <a:gd name="T184" fmla="*/ 0 h 343"/>
                <a:gd name="T185" fmla="*/ 132 w 132"/>
                <a:gd name="T186" fmla="*/ 343 h 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2" h="343">
                  <a:moveTo>
                    <a:pt x="132" y="6"/>
                  </a:moveTo>
                  <a:lnTo>
                    <a:pt x="121" y="36"/>
                  </a:lnTo>
                  <a:lnTo>
                    <a:pt x="118" y="66"/>
                  </a:lnTo>
                  <a:lnTo>
                    <a:pt x="115" y="96"/>
                  </a:lnTo>
                  <a:lnTo>
                    <a:pt x="115" y="126"/>
                  </a:lnTo>
                  <a:lnTo>
                    <a:pt x="118" y="156"/>
                  </a:lnTo>
                  <a:lnTo>
                    <a:pt x="118" y="189"/>
                  </a:lnTo>
                  <a:lnTo>
                    <a:pt x="115" y="219"/>
                  </a:lnTo>
                  <a:lnTo>
                    <a:pt x="110" y="250"/>
                  </a:lnTo>
                  <a:lnTo>
                    <a:pt x="104" y="250"/>
                  </a:lnTo>
                  <a:lnTo>
                    <a:pt x="99" y="250"/>
                  </a:lnTo>
                  <a:lnTo>
                    <a:pt x="93" y="252"/>
                  </a:lnTo>
                  <a:lnTo>
                    <a:pt x="88" y="252"/>
                  </a:lnTo>
                  <a:lnTo>
                    <a:pt x="82" y="258"/>
                  </a:lnTo>
                  <a:lnTo>
                    <a:pt x="80" y="261"/>
                  </a:lnTo>
                  <a:lnTo>
                    <a:pt x="77" y="263"/>
                  </a:lnTo>
                  <a:lnTo>
                    <a:pt x="74" y="269"/>
                  </a:lnTo>
                  <a:lnTo>
                    <a:pt x="74" y="274"/>
                  </a:lnTo>
                  <a:lnTo>
                    <a:pt x="71" y="280"/>
                  </a:lnTo>
                  <a:lnTo>
                    <a:pt x="69" y="282"/>
                  </a:lnTo>
                  <a:lnTo>
                    <a:pt x="63" y="285"/>
                  </a:lnTo>
                  <a:lnTo>
                    <a:pt x="60" y="288"/>
                  </a:lnTo>
                  <a:lnTo>
                    <a:pt x="55" y="288"/>
                  </a:lnTo>
                  <a:lnTo>
                    <a:pt x="52" y="291"/>
                  </a:lnTo>
                  <a:lnTo>
                    <a:pt x="49" y="296"/>
                  </a:lnTo>
                  <a:lnTo>
                    <a:pt x="47" y="302"/>
                  </a:lnTo>
                  <a:lnTo>
                    <a:pt x="47" y="310"/>
                  </a:lnTo>
                  <a:lnTo>
                    <a:pt x="47" y="315"/>
                  </a:lnTo>
                  <a:lnTo>
                    <a:pt x="47" y="321"/>
                  </a:lnTo>
                  <a:lnTo>
                    <a:pt x="47" y="326"/>
                  </a:lnTo>
                  <a:lnTo>
                    <a:pt x="47" y="332"/>
                  </a:lnTo>
                  <a:lnTo>
                    <a:pt x="47" y="334"/>
                  </a:lnTo>
                  <a:lnTo>
                    <a:pt x="44" y="340"/>
                  </a:lnTo>
                  <a:lnTo>
                    <a:pt x="17" y="343"/>
                  </a:lnTo>
                  <a:lnTo>
                    <a:pt x="8" y="332"/>
                  </a:lnTo>
                  <a:lnTo>
                    <a:pt x="6" y="323"/>
                  </a:lnTo>
                  <a:lnTo>
                    <a:pt x="0" y="313"/>
                  </a:lnTo>
                  <a:lnTo>
                    <a:pt x="0" y="304"/>
                  </a:lnTo>
                  <a:lnTo>
                    <a:pt x="3" y="285"/>
                  </a:lnTo>
                  <a:lnTo>
                    <a:pt x="8" y="266"/>
                  </a:lnTo>
                  <a:lnTo>
                    <a:pt x="17" y="247"/>
                  </a:lnTo>
                  <a:lnTo>
                    <a:pt x="28" y="228"/>
                  </a:lnTo>
                  <a:lnTo>
                    <a:pt x="36" y="208"/>
                  </a:lnTo>
                  <a:lnTo>
                    <a:pt x="44" y="189"/>
                  </a:lnTo>
                  <a:lnTo>
                    <a:pt x="60" y="170"/>
                  </a:lnTo>
                  <a:lnTo>
                    <a:pt x="63" y="148"/>
                  </a:lnTo>
                  <a:lnTo>
                    <a:pt x="69" y="126"/>
                  </a:lnTo>
                  <a:lnTo>
                    <a:pt x="77" y="104"/>
                  </a:lnTo>
                  <a:lnTo>
                    <a:pt x="82" y="83"/>
                  </a:lnTo>
                  <a:lnTo>
                    <a:pt x="91" y="61"/>
                  </a:lnTo>
                  <a:lnTo>
                    <a:pt x="99" y="41"/>
                  </a:lnTo>
                  <a:lnTo>
                    <a:pt x="104" y="2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5" y="3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3" y="3"/>
                  </a:lnTo>
                  <a:lnTo>
                    <a:pt x="126" y="3"/>
                  </a:lnTo>
                  <a:lnTo>
                    <a:pt x="129" y="3"/>
                  </a:lnTo>
                  <a:lnTo>
                    <a:pt x="132" y="6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2" name="Freeform 68"/>
            <p:cNvSpPr>
              <a:spLocks/>
            </p:cNvSpPr>
            <p:nvPr/>
          </p:nvSpPr>
          <p:spPr bwMode="auto">
            <a:xfrm>
              <a:off x="2290" y="1856"/>
              <a:ext cx="40" cy="84"/>
            </a:xfrm>
            <a:custGeom>
              <a:avLst/>
              <a:gdLst>
                <a:gd name="T0" fmla="*/ 1 w 65"/>
                <a:gd name="T1" fmla="*/ 1 h 143"/>
                <a:gd name="T2" fmla="*/ 1 w 65"/>
                <a:gd name="T3" fmla="*/ 1 h 143"/>
                <a:gd name="T4" fmla="*/ 1 w 65"/>
                <a:gd name="T5" fmla="*/ 1 h 143"/>
                <a:gd name="T6" fmla="*/ 1 w 65"/>
                <a:gd name="T7" fmla="*/ 1 h 143"/>
                <a:gd name="T8" fmla="*/ 1 w 65"/>
                <a:gd name="T9" fmla="*/ 1 h 143"/>
                <a:gd name="T10" fmla="*/ 1 w 65"/>
                <a:gd name="T11" fmla="*/ 1 h 143"/>
                <a:gd name="T12" fmla="*/ 1 w 65"/>
                <a:gd name="T13" fmla="*/ 1 h 143"/>
                <a:gd name="T14" fmla="*/ 1 w 65"/>
                <a:gd name="T15" fmla="*/ 1 h 143"/>
                <a:gd name="T16" fmla="*/ 0 w 65"/>
                <a:gd name="T17" fmla="*/ 1 h 143"/>
                <a:gd name="T18" fmla="*/ 0 w 65"/>
                <a:gd name="T19" fmla="*/ 1 h 143"/>
                <a:gd name="T20" fmla="*/ 1 w 65"/>
                <a:gd name="T21" fmla="*/ 0 h 143"/>
                <a:gd name="T22" fmla="*/ 1 w 65"/>
                <a:gd name="T23" fmla="*/ 1 h 143"/>
                <a:gd name="T24" fmla="*/ 1 w 65"/>
                <a:gd name="T25" fmla="*/ 1 h 143"/>
                <a:gd name="T26" fmla="*/ 1 w 65"/>
                <a:gd name="T27" fmla="*/ 1 h 143"/>
                <a:gd name="T28" fmla="*/ 1 w 65"/>
                <a:gd name="T29" fmla="*/ 1 h 143"/>
                <a:gd name="T30" fmla="*/ 1 w 65"/>
                <a:gd name="T31" fmla="*/ 1 h 143"/>
                <a:gd name="T32" fmla="*/ 1 w 65"/>
                <a:gd name="T33" fmla="*/ 1 h 143"/>
                <a:gd name="T34" fmla="*/ 1 w 65"/>
                <a:gd name="T35" fmla="*/ 1 h 143"/>
                <a:gd name="T36" fmla="*/ 1 w 65"/>
                <a:gd name="T37" fmla="*/ 1 h 14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5"/>
                <a:gd name="T58" fmla="*/ 0 h 143"/>
                <a:gd name="T59" fmla="*/ 65 w 65"/>
                <a:gd name="T60" fmla="*/ 143 h 14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5" h="143">
                  <a:moveTo>
                    <a:pt x="65" y="85"/>
                  </a:moveTo>
                  <a:lnTo>
                    <a:pt x="13" y="143"/>
                  </a:lnTo>
                  <a:lnTo>
                    <a:pt x="11" y="129"/>
                  </a:lnTo>
                  <a:lnTo>
                    <a:pt x="8" y="115"/>
                  </a:lnTo>
                  <a:lnTo>
                    <a:pt x="5" y="99"/>
                  </a:lnTo>
                  <a:lnTo>
                    <a:pt x="2" y="85"/>
                  </a:lnTo>
                  <a:lnTo>
                    <a:pt x="2" y="69"/>
                  </a:lnTo>
                  <a:lnTo>
                    <a:pt x="2" y="55"/>
                  </a:lnTo>
                  <a:lnTo>
                    <a:pt x="0" y="39"/>
                  </a:lnTo>
                  <a:lnTo>
                    <a:pt x="0" y="22"/>
                  </a:lnTo>
                  <a:lnTo>
                    <a:pt x="54" y="0"/>
                  </a:lnTo>
                  <a:lnTo>
                    <a:pt x="57" y="11"/>
                  </a:lnTo>
                  <a:lnTo>
                    <a:pt x="60" y="19"/>
                  </a:lnTo>
                  <a:lnTo>
                    <a:pt x="60" y="30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63" y="63"/>
                  </a:lnTo>
                  <a:lnTo>
                    <a:pt x="65" y="74"/>
                  </a:lnTo>
                  <a:lnTo>
                    <a:pt x="65" y="8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3" name="Freeform 69"/>
            <p:cNvSpPr>
              <a:spLocks/>
            </p:cNvSpPr>
            <p:nvPr/>
          </p:nvSpPr>
          <p:spPr bwMode="auto">
            <a:xfrm>
              <a:off x="2780" y="1861"/>
              <a:ext cx="17" cy="69"/>
            </a:xfrm>
            <a:custGeom>
              <a:avLst/>
              <a:gdLst>
                <a:gd name="T0" fmla="*/ 1 w 27"/>
                <a:gd name="T1" fmla="*/ 1 h 117"/>
                <a:gd name="T2" fmla="*/ 1 w 27"/>
                <a:gd name="T3" fmla="*/ 1 h 117"/>
                <a:gd name="T4" fmla="*/ 1 w 27"/>
                <a:gd name="T5" fmla="*/ 1 h 117"/>
                <a:gd name="T6" fmla="*/ 1 w 27"/>
                <a:gd name="T7" fmla="*/ 1 h 117"/>
                <a:gd name="T8" fmla="*/ 1 w 27"/>
                <a:gd name="T9" fmla="*/ 1 h 117"/>
                <a:gd name="T10" fmla="*/ 1 w 27"/>
                <a:gd name="T11" fmla="*/ 1 h 117"/>
                <a:gd name="T12" fmla="*/ 0 w 27"/>
                <a:gd name="T13" fmla="*/ 1 h 117"/>
                <a:gd name="T14" fmla="*/ 0 w 27"/>
                <a:gd name="T15" fmla="*/ 1 h 117"/>
                <a:gd name="T16" fmla="*/ 1 w 27"/>
                <a:gd name="T17" fmla="*/ 1 h 117"/>
                <a:gd name="T18" fmla="*/ 1 w 27"/>
                <a:gd name="T19" fmla="*/ 1 h 117"/>
                <a:gd name="T20" fmla="*/ 1 w 27"/>
                <a:gd name="T21" fmla="*/ 1 h 117"/>
                <a:gd name="T22" fmla="*/ 1 w 27"/>
                <a:gd name="T23" fmla="*/ 1 h 117"/>
                <a:gd name="T24" fmla="*/ 1 w 27"/>
                <a:gd name="T25" fmla="*/ 1 h 117"/>
                <a:gd name="T26" fmla="*/ 1 w 27"/>
                <a:gd name="T27" fmla="*/ 1 h 117"/>
                <a:gd name="T28" fmla="*/ 1 w 27"/>
                <a:gd name="T29" fmla="*/ 1 h 117"/>
                <a:gd name="T30" fmla="*/ 1 w 27"/>
                <a:gd name="T31" fmla="*/ 1 h 117"/>
                <a:gd name="T32" fmla="*/ 1 w 27"/>
                <a:gd name="T33" fmla="*/ 0 h 117"/>
                <a:gd name="T34" fmla="*/ 1 w 27"/>
                <a:gd name="T35" fmla="*/ 1 h 117"/>
                <a:gd name="T36" fmla="*/ 1 w 27"/>
                <a:gd name="T37" fmla="*/ 1 h 117"/>
                <a:gd name="T38" fmla="*/ 1 w 27"/>
                <a:gd name="T39" fmla="*/ 1 h 117"/>
                <a:gd name="T40" fmla="*/ 1 w 27"/>
                <a:gd name="T41" fmla="*/ 1 h 117"/>
                <a:gd name="T42" fmla="*/ 1 w 27"/>
                <a:gd name="T43" fmla="*/ 1 h 117"/>
                <a:gd name="T44" fmla="*/ 1 w 27"/>
                <a:gd name="T45" fmla="*/ 1 h 117"/>
                <a:gd name="T46" fmla="*/ 1 w 27"/>
                <a:gd name="T47" fmla="*/ 1 h 117"/>
                <a:gd name="T48" fmla="*/ 1 w 27"/>
                <a:gd name="T49" fmla="*/ 1 h 1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"/>
                <a:gd name="T76" fmla="*/ 0 h 117"/>
                <a:gd name="T77" fmla="*/ 27 w 27"/>
                <a:gd name="T78" fmla="*/ 117 h 11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" h="117">
                  <a:moveTo>
                    <a:pt x="21" y="117"/>
                  </a:moveTo>
                  <a:lnTo>
                    <a:pt x="19" y="109"/>
                  </a:lnTo>
                  <a:lnTo>
                    <a:pt x="13" y="101"/>
                  </a:lnTo>
                  <a:lnTo>
                    <a:pt x="8" y="93"/>
                  </a:lnTo>
                  <a:lnTo>
                    <a:pt x="5" y="87"/>
                  </a:lnTo>
                  <a:lnTo>
                    <a:pt x="2" y="79"/>
                  </a:lnTo>
                  <a:lnTo>
                    <a:pt x="0" y="71"/>
                  </a:lnTo>
                  <a:lnTo>
                    <a:pt x="0" y="63"/>
                  </a:lnTo>
                  <a:lnTo>
                    <a:pt x="5" y="54"/>
                  </a:lnTo>
                  <a:lnTo>
                    <a:pt x="8" y="46"/>
                  </a:lnTo>
                  <a:lnTo>
                    <a:pt x="11" y="41"/>
                  </a:lnTo>
                  <a:lnTo>
                    <a:pt x="13" y="32"/>
                  </a:lnTo>
                  <a:lnTo>
                    <a:pt x="16" y="27"/>
                  </a:lnTo>
                  <a:lnTo>
                    <a:pt x="19" y="19"/>
                  </a:lnTo>
                  <a:lnTo>
                    <a:pt x="21" y="13"/>
                  </a:lnTo>
                  <a:lnTo>
                    <a:pt x="24" y="8"/>
                  </a:lnTo>
                  <a:lnTo>
                    <a:pt x="27" y="0"/>
                  </a:lnTo>
                  <a:lnTo>
                    <a:pt x="24" y="13"/>
                  </a:lnTo>
                  <a:lnTo>
                    <a:pt x="27" y="30"/>
                  </a:lnTo>
                  <a:lnTo>
                    <a:pt x="27" y="43"/>
                  </a:lnTo>
                  <a:lnTo>
                    <a:pt x="27" y="60"/>
                  </a:lnTo>
                  <a:lnTo>
                    <a:pt x="27" y="73"/>
                  </a:lnTo>
                  <a:lnTo>
                    <a:pt x="27" y="90"/>
                  </a:lnTo>
                  <a:lnTo>
                    <a:pt x="24" y="104"/>
                  </a:lnTo>
                  <a:lnTo>
                    <a:pt x="21" y="117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4" name="Freeform 70"/>
            <p:cNvSpPr>
              <a:spLocks/>
            </p:cNvSpPr>
            <p:nvPr/>
          </p:nvSpPr>
          <p:spPr bwMode="auto">
            <a:xfrm>
              <a:off x="1839" y="1862"/>
              <a:ext cx="1694" cy="859"/>
            </a:xfrm>
            <a:custGeom>
              <a:avLst/>
              <a:gdLst>
                <a:gd name="T0" fmla="*/ 11 w 2778"/>
                <a:gd name="T1" fmla="*/ 3 h 1457"/>
                <a:gd name="T2" fmla="*/ 10 w 2778"/>
                <a:gd name="T3" fmla="*/ 5 h 1457"/>
                <a:gd name="T4" fmla="*/ 11 w 2778"/>
                <a:gd name="T5" fmla="*/ 5 h 1457"/>
                <a:gd name="T6" fmla="*/ 13 w 2778"/>
                <a:gd name="T7" fmla="*/ 8 h 1457"/>
                <a:gd name="T8" fmla="*/ 12 w 2778"/>
                <a:gd name="T9" fmla="*/ 9 h 1457"/>
                <a:gd name="T10" fmla="*/ 10 w 2778"/>
                <a:gd name="T11" fmla="*/ 10 h 1457"/>
                <a:gd name="T12" fmla="*/ 11 w 2778"/>
                <a:gd name="T13" fmla="*/ 11 h 1457"/>
                <a:gd name="T14" fmla="*/ 14 w 2778"/>
                <a:gd name="T15" fmla="*/ 11 h 1457"/>
                <a:gd name="T16" fmla="*/ 16 w 2778"/>
                <a:gd name="T17" fmla="*/ 11 h 1457"/>
                <a:gd name="T18" fmla="*/ 18 w 2778"/>
                <a:gd name="T19" fmla="*/ 11 h 1457"/>
                <a:gd name="T20" fmla="*/ 21 w 2778"/>
                <a:gd name="T21" fmla="*/ 11 h 1457"/>
                <a:gd name="T22" fmla="*/ 23 w 2778"/>
                <a:gd name="T23" fmla="*/ 11 h 1457"/>
                <a:gd name="T24" fmla="*/ 24 w 2778"/>
                <a:gd name="T25" fmla="*/ 11 h 1457"/>
                <a:gd name="T26" fmla="*/ 26 w 2778"/>
                <a:gd name="T27" fmla="*/ 10 h 1457"/>
                <a:gd name="T28" fmla="*/ 27 w 2778"/>
                <a:gd name="T29" fmla="*/ 10 h 1457"/>
                <a:gd name="T30" fmla="*/ 28 w 2778"/>
                <a:gd name="T31" fmla="*/ 11 h 1457"/>
                <a:gd name="T32" fmla="*/ 31 w 2778"/>
                <a:gd name="T33" fmla="*/ 11 h 1457"/>
                <a:gd name="T34" fmla="*/ 30 w 2778"/>
                <a:gd name="T35" fmla="*/ 10 h 1457"/>
                <a:gd name="T36" fmla="*/ 29 w 2778"/>
                <a:gd name="T37" fmla="*/ 9 h 1457"/>
                <a:gd name="T38" fmla="*/ 29 w 2778"/>
                <a:gd name="T39" fmla="*/ 5 h 1457"/>
                <a:gd name="T40" fmla="*/ 29 w 2778"/>
                <a:gd name="T41" fmla="*/ 5 h 1457"/>
                <a:gd name="T42" fmla="*/ 30 w 2778"/>
                <a:gd name="T43" fmla="*/ 4 h 1457"/>
                <a:gd name="T44" fmla="*/ 30 w 2778"/>
                <a:gd name="T45" fmla="*/ 3 h 1457"/>
                <a:gd name="T46" fmla="*/ 30 w 2778"/>
                <a:gd name="T47" fmla="*/ 1 h 1457"/>
                <a:gd name="T48" fmla="*/ 31 w 2778"/>
                <a:gd name="T49" fmla="*/ 1 h 1457"/>
                <a:gd name="T50" fmla="*/ 31 w 2778"/>
                <a:gd name="T51" fmla="*/ 6 h 1457"/>
                <a:gd name="T52" fmla="*/ 32 w 2778"/>
                <a:gd name="T53" fmla="*/ 9 h 1457"/>
                <a:gd name="T54" fmla="*/ 30 w 2778"/>
                <a:gd name="T55" fmla="*/ 12 h 1457"/>
                <a:gd name="T56" fmla="*/ 23 w 2778"/>
                <a:gd name="T57" fmla="*/ 12 h 1457"/>
                <a:gd name="T58" fmla="*/ 14 w 2778"/>
                <a:gd name="T59" fmla="*/ 12 h 1457"/>
                <a:gd name="T60" fmla="*/ 6 w 2778"/>
                <a:gd name="T61" fmla="*/ 12 h 1457"/>
                <a:gd name="T62" fmla="*/ 2 w 2778"/>
                <a:gd name="T63" fmla="*/ 12 h 1457"/>
                <a:gd name="T64" fmla="*/ 1 w 2778"/>
                <a:gd name="T65" fmla="*/ 10 h 1457"/>
                <a:gd name="T66" fmla="*/ 1 w 2778"/>
                <a:gd name="T67" fmla="*/ 8 h 1457"/>
                <a:gd name="T68" fmla="*/ 1 w 2778"/>
                <a:gd name="T69" fmla="*/ 5 h 1457"/>
                <a:gd name="T70" fmla="*/ 1 w 2778"/>
                <a:gd name="T71" fmla="*/ 3 h 1457"/>
                <a:gd name="T72" fmla="*/ 2 w 2778"/>
                <a:gd name="T73" fmla="*/ 2 h 1457"/>
                <a:gd name="T74" fmla="*/ 2 w 2778"/>
                <a:gd name="T75" fmla="*/ 3 h 1457"/>
                <a:gd name="T76" fmla="*/ 2 w 2778"/>
                <a:gd name="T77" fmla="*/ 4 h 1457"/>
                <a:gd name="T78" fmla="*/ 3 w 2778"/>
                <a:gd name="T79" fmla="*/ 5 h 1457"/>
                <a:gd name="T80" fmla="*/ 4 w 2778"/>
                <a:gd name="T81" fmla="*/ 7 h 1457"/>
                <a:gd name="T82" fmla="*/ 3 w 2778"/>
                <a:gd name="T83" fmla="*/ 9 h 1457"/>
                <a:gd name="T84" fmla="*/ 3 w 2778"/>
                <a:gd name="T85" fmla="*/ 10 h 1457"/>
                <a:gd name="T86" fmla="*/ 3 w 2778"/>
                <a:gd name="T87" fmla="*/ 11 h 1457"/>
                <a:gd name="T88" fmla="*/ 6 w 2778"/>
                <a:gd name="T89" fmla="*/ 11 h 1457"/>
                <a:gd name="T90" fmla="*/ 9 w 2778"/>
                <a:gd name="T91" fmla="*/ 11 h 1457"/>
                <a:gd name="T92" fmla="*/ 9 w 2778"/>
                <a:gd name="T93" fmla="*/ 10 h 1457"/>
                <a:gd name="T94" fmla="*/ 8 w 2778"/>
                <a:gd name="T95" fmla="*/ 9 h 1457"/>
                <a:gd name="T96" fmla="*/ 9 w 2778"/>
                <a:gd name="T97" fmla="*/ 8 h 1457"/>
                <a:gd name="T98" fmla="*/ 8 w 2778"/>
                <a:gd name="T99" fmla="*/ 8 h 1457"/>
                <a:gd name="T100" fmla="*/ 8 w 2778"/>
                <a:gd name="T101" fmla="*/ 8 h 1457"/>
                <a:gd name="T102" fmla="*/ 8 w 2778"/>
                <a:gd name="T103" fmla="*/ 5 h 1457"/>
                <a:gd name="T104" fmla="*/ 9 w 2778"/>
                <a:gd name="T105" fmla="*/ 4 h 1457"/>
                <a:gd name="T106" fmla="*/ 9 w 2778"/>
                <a:gd name="T107" fmla="*/ 2 h 1457"/>
                <a:gd name="T108" fmla="*/ 9 w 2778"/>
                <a:gd name="T109" fmla="*/ 3 h 1457"/>
                <a:gd name="T110" fmla="*/ 10 w 2778"/>
                <a:gd name="T111" fmla="*/ 2 h 1457"/>
                <a:gd name="T112" fmla="*/ 10 w 2778"/>
                <a:gd name="T113" fmla="*/ 2 h 1457"/>
                <a:gd name="T114" fmla="*/ 11 w 2778"/>
                <a:gd name="T115" fmla="*/ 2 h 1457"/>
                <a:gd name="T116" fmla="*/ 11 w 2778"/>
                <a:gd name="T117" fmla="*/ 1 h 14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778"/>
                <a:gd name="T178" fmla="*/ 0 h 1457"/>
                <a:gd name="T179" fmla="*/ 2778 w 2778"/>
                <a:gd name="T180" fmla="*/ 1457 h 14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778" h="1457">
                  <a:moveTo>
                    <a:pt x="940" y="203"/>
                  </a:moveTo>
                  <a:lnTo>
                    <a:pt x="937" y="208"/>
                  </a:lnTo>
                  <a:lnTo>
                    <a:pt x="937" y="217"/>
                  </a:lnTo>
                  <a:lnTo>
                    <a:pt x="937" y="225"/>
                  </a:lnTo>
                  <a:lnTo>
                    <a:pt x="937" y="230"/>
                  </a:lnTo>
                  <a:lnTo>
                    <a:pt x="937" y="239"/>
                  </a:lnTo>
                  <a:lnTo>
                    <a:pt x="937" y="247"/>
                  </a:lnTo>
                  <a:lnTo>
                    <a:pt x="937" y="255"/>
                  </a:lnTo>
                  <a:lnTo>
                    <a:pt x="937" y="263"/>
                  </a:lnTo>
                  <a:lnTo>
                    <a:pt x="934" y="282"/>
                  </a:lnTo>
                  <a:lnTo>
                    <a:pt x="931" y="301"/>
                  </a:lnTo>
                  <a:lnTo>
                    <a:pt x="929" y="321"/>
                  </a:lnTo>
                  <a:lnTo>
                    <a:pt x="926" y="343"/>
                  </a:lnTo>
                  <a:lnTo>
                    <a:pt x="923" y="362"/>
                  </a:lnTo>
                  <a:lnTo>
                    <a:pt x="921" y="378"/>
                  </a:lnTo>
                  <a:lnTo>
                    <a:pt x="912" y="397"/>
                  </a:lnTo>
                  <a:lnTo>
                    <a:pt x="904" y="414"/>
                  </a:lnTo>
                  <a:lnTo>
                    <a:pt x="904" y="430"/>
                  </a:lnTo>
                  <a:lnTo>
                    <a:pt x="901" y="444"/>
                  </a:lnTo>
                  <a:lnTo>
                    <a:pt x="899" y="458"/>
                  </a:lnTo>
                  <a:lnTo>
                    <a:pt x="896" y="474"/>
                  </a:lnTo>
                  <a:lnTo>
                    <a:pt x="890" y="488"/>
                  </a:lnTo>
                  <a:lnTo>
                    <a:pt x="888" y="501"/>
                  </a:lnTo>
                  <a:lnTo>
                    <a:pt x="888" y="515"/>
                  </a:lnTo>
                  <a:lnTo>
                    <a:pt x="888" y="532"/>
                  </a:lnTo>
                  <a:lnTo>
                    <a:pt x="890" y="542"/>
                  </a:lnTo>
                  <a:lnTo>
                    <a:pt x="893" y="553"/>
                  </a:lnTo>
                  <a:lnTo>
                    <a:pt x="893" y="564"/>
                  </a:lnTo>
                  <a:lnTo>
                    <a:pt x="896" y="575"/>
                  </a:lnTo>
                  <a:lnTo>
                    <a:pt x="899" y="586"/>
                  </a:lnTo>
                  <a:lnTo>
                    <a:pt x="901" y="597"/>
                  </a:lnTo>
                  <a:lnTo>
                    <a:pt x="910" y="603"/>
                  </a:lnTo>
                  <a:lnTo>
                    <a:pt x="923" y="608"/>
                  </a:lnTo>
                  <a:lnTo>
                    <a:pt x="934" y="611"/>
                  </a:lnTo>
                  <a:lnTo>
                    <a:pt x="945" y="616"/>
                  </a:lnTo>
                  <a:lnTo>
                    <a:pt x="953" y="619"/>
                  </a:lnTo>
                  <a:lnTo>
                    <a:pt x="964" y="622"/>
                  </a:lnTo>
                  <a:lnTo>
                    <a:pt x="975" y="625"/>
                  </a:lnTo>
                  <a:lnTo>
                    <a:pt x="986" y="625"/>
                  </a:lnTo>
                  <a:lnTo>
                    <a:pt x="1000" y="627"/>
                  </a:lnTo>
                  <a:lnTo>
                    <a:pt x="1011" y="627"/>
                  </a:lnTo>
                  <a:lnTo>
                    <a:pt x="1030" y="666"/>
                  </a:lnTo>
                  <a:lnTo>
                    <a:pt x="1044" y="704"/>
                  </a:lnTo>
                  <a:lnTo>
                    <a:pt x="1055" y="742"/>
                  </a:lnTo>
                  <a:lnTo>
                    <a:pt x="1066" y="783"/>
                  </a:lnTo>
                  <a:lnTo>
                    <a:pt x="1074" y="822"/>
                  </a:lnTo>
                  <a:lnTo>
                    <a:pt x="1082" y="863"/>
                  </a:lnTo>
                  <a:lnTo>
                    <a:pt x="1090" y="904"/>
                  </a:lnTo>
                  <a:lnTo>
                    <a:pt x="1101" y="942"/>
                  </a:lnTo>
                  <a:lnTo>
                    <a:pt x="1104" y="959"/>
                  </a:lnTo>
                  <a:lnTo>
                    <a:pt x="1104" y="972"/>
                  </a:lnTo>
                  <a:lnTo>
                    <a:pt x="1104" y="989"/>
                  </a:lnTo>
                  <a:lnTo>
                    <a:pt x="1101" y="1003"/>
                  </a:lnTo>
                  <a:lnTo>
                    <a:pt x="1096" y="1019"/>
                  </a:lnTo>
                  <a:lnTo>
                    <a:pt x="1090" y="1030"/>
                  </a:lnTo>
                  <a:lnTo>
                    <a:pt x="1079" y="1044"/>
                  </a:lnTo>
                  <a:lnTo>
                    <a:pt x="1069" y="1052"/>
                  </a:lnTo>
                  <a:lnTo>
                    <a:pt x="1058" y="1060"/>
                  </a:lnTo>
                  <a:lnTo>
                    <a:pt x="1047" y="1068"/>
                  </a:lnTo>
                  <a:lnTo>
                    <a:pt x="1038" y="1077"/>
                  </a:lnTo>
                  <a:lnTo>
                    <a:pt x="1030" y="1087"/>
                  </a:lnTo>
                  <a:lnTo>
                    <a:pt x="1019" y="1096"/>
                  </a:lnTo>
                  <a:lnTo>
                    <a:pt x="1008" y="1101"/>
                  </a:lnTo>
                  <a:lnTo>
                    <a:pt x="997" y="1104"/>
                  </a:lnTo>
                  <a:lnTo>
                    <a:pt x="984" y="1104"/>
                  </a:lnTo>
                  <a:lnTo>
                    <a:pt x="967" y="1112"/>
                  </a:lnTo>
                  <a:lnTo>
                    <a:pt x="953" y="1118"/>
                  </a:lnTo>
                  <a:lnTo>
                    <a:pt x="937" y="1126"/>
                  </a:lnTo>
                  <a:lnTo>
                    <a:pt x="921" y="1134"/>
                  </a:lnTo>
                  <a:lnTo>
                    <a:pt x="904" y="1142"/>
                  </a:lnTo>
                  <a:lnTo>
                    <a:pt x="890" y="1153"/>
                  </a:lnTo>
                  <a:lnTo>
                    <a:pt x="877" y="1167"/>
                  </a:lnTo>
                  <a:lnTo>
                    <a:pt x="863" y="1181"/>
                  </a:lnTo>
                  <a:lnTo>
                    <a:pt x="863" y="1189"/>
                  </a:lnTo>
                  <a:lnTo>
                    <a:pt x="866" y="1194"/>
                  </a:lnTo>
                  <a:lnTo>
                    <a:pt x="868" y="1200"/>
                  </a:lnTo>
                  <a:lnTo>
                    <a:pt x="871" y="1205"/>
                  </a:lnTo>
                  <a:lnTo>
                    <a:pt x="877" y="1211"/>
                  </a:lnTo>
                  <a:lnTo>
                    <a:pt x="882" y="1216"/>
                  </a:lnTo>
                  <a:lnTo>
                    <a:pt x="888" y="1219"/>
                  </a:lnTo>
                  <a:lnTo>
                    <a:pt x="893" y="1224"/>
                  </a:lnTo>
                  <a:lnTo>
                    <a:pt x="912" y="1227"/>
                  </a:lnTo>
                  <a:lnTo>
                    <a:pt x="929" y="1230"/>
                  </a:lnTo>
                  <a:lnTo>
                    <a:pt x="945" y="1233"/>
                  </a:lnTo>
                  <a:lnTo>
                    <a:pt x="962" y="1230"/>
                  </a:lnTo>
                  <a:lnTo>
                    <a:pt x="992" y="1227"/>
                  </a:lnTo>
                  <a:lnTo>
                    <a:pt x="1025" y="1222"/>
                  </a:lnTo>
                  <a:lnTo>
                    <a:pt x="1058" y="1213"/>
                  </a:lnTo>
                  <a:lnTo>
                    <a:pt x="1088" y="1205"/>
                  </a:lnTo>
                  <a:lnTo>
                    <a:pt x="1121" y="1200"/>
                  </a:lnTo>
                  <a:lnTo>
                    <a:pt x="1153" y="1200"/>
                  </a:lnTo>
                  <a:lnTo>
                    <a:pt x="1159" y="1208"/>
                  </a:lnTo>
                  <a:lnTo>
                    <a:pt x="1167" y="1213"/>
                  </a:lnTo>
                  <a:lnTo>
                    <a:pt x="1173" y="1219"/>
                  </a:lnTo>
                  <a:lnTo>
                    <a:pt x="1181" y="1224"/>
                  </a:lnTo>
                  <a:lnTo>
                    <a:pt x="1200" y="1230"/>
                  </a:lnTo>
                  <a:lnTo>
                    <a:pt x="1216" y="1230"/>
                  </a:lnTo>
                  <a:lnTo>
                    <a:pt x="1236" y="1230"/>
                  </a:lnTo>
                  <a:lnTo>
                    <a:pt x="1255" y="1227"/>
                  </a:lnTo>
                  <a:lnTo>
                    <a:pt x="1274" y="1224"/>
                  </a:lnTo>
                  <a:lnTo>
                    <a:pt x="1293" y="1224"/>
                  </a:lnTo>
                  <a:lnTo>
                    <a:pt x="1301" y="1235"/>
                  </a:lnTo>
                  <a:lnTo>
                    <a:pt x="1310" y="1244"/>
                  </a:lnTo>
                  <a:lnTo>
                    <a:pt x="1321" y="1249"/>
                  </a:lnTo>
                  <a:lnTo>
                    <a:pt x="1332" y="1255"/>
                  </a:lnTo>
                  <a:lnTo>
                    <a:pt x="1343" y="1257"/>
                  </a:lnTo>
                  <a:lnTo>
                    <a:pt x="1356" y="1263"/>
                  </a:lnTo>
                  <a:lnTo>
                    <a:pt x="1367" y="1265"/>
                  </a:lnTo>
                  <a:lnTo>
                    <a:pt x="1378" y="1274"/>
                  </a:lnTo>
                  <a:lnTo>
                    <a:pt x="1400" y="1274"/>
                  </a:lnTo>
                  <a:lnTo>
                    <a:pt x="1425" y="1274"/>
                  </a:lnTo>
                  <a:lnTo>
                    <a:pt x="1449" y="1276"/>
                  </a:lnTo>
                  <a:lnTo>
                    <a:pt x="1474" y="1276"/>
                  </a:lnTo>
                  <a:lnTo>
                    <a:pt x="1496" y="1276"/>
                  </a:lnTo>
                  <a:lnTo>
                    <a:pt x="1518" y="1268"/>
                  </a:lnTo>
                  <a:lnTo>
                    <a:pt x="1529" y="1265"/>
                  </a:lnTo>
                  <a:lnTo>
                    <a:pt x="1537" y="1257"/>
                  </a:lnTo>
                  <a:lnTo>
                    <a:pt x="1543" y="1249"/>
                  </a:lnTo>
                  <a:lnTo>
                    <a:pt x="1551" y="1238"/>
                  </a:lnTo>
                  <a:lnTo>
                    <a:pt x="1559" y="1238"/>
                  </a:lnTo>
                  <a:lnTo>
                    <a:pt x="1567" y="1238"/>
                  </a:lnTo>
                  <a:lnTo>
                    <a:pt x="1578" y="1238"/>
                  </a:lnTo>
                  <a:lnTo>
                    <a:pt x="1589" y="1241"/>
                  </a:lnTo>
                  <a:lnTo>
                    <a:pt x="1597" y="1241"/>
                  </a:lnTo>
                  <a:lnTo>
                    <a:pt x="1608" y="1244"/>
                  </a:lnTo>
                  <a:lnTo>
                    <a:pt x="1617" y="1246"/>
                  </a:lnTo>
                  <a:lnTo>
                    <a:pt x="1628" y="1246"/>
                  </a:lnTo>
                  <a:lnTo>
                    <a:pt x="1726" y="1230"/>
                  </a:lnTo>
                  <a:lnTo>
                    <a:pt x="1732" y="1238"/>
                  </a:lnTo>
                  <a:lnTo>
                    <a:pt x="1737" y="1244"/>
                  </a:lnTo>
                  <a:lnTo>
                    <a:pt x="1745" y="1246"/>
                  </a:lnTo>
                  <a:lnTo>
                    <a:pt x="1754" y="1249"/>
                  </a:lnTo>
                  <a:lnTo>
                    <a:pt x="1765" y="1249"/>
                  </a:lnTo>
                  <a:lnTo>
                    <a:pt x="1773" y="1252"/>
                  </a:lnTo>
                  <a:lnTo>
                    <a:pt x="1784" y="1252"/>
                  </a:lnTo>
                  <a:lnTo>
                    <a:pt x="1792" y="1252"/>
                  </a:lnTo>
                  <a:lnTo>
                    <a:pt x="1814" y="1252"/>
                  </a:lnTo>
                  <a:lnTo>
                    <a:pt x="1833" y="1255"/>
                  </a:lnTo>
                  <a:lnTo>
                    <a:pt x="1852" y="1260"/>
                  </a:lnTo>
                  <a:lnTo>
                    <a:pt x="1871" y="1265"/>
                  </a:lnTo>
                  <a:lnTo>
                    <a:pt x="1891" y="1271"/>
                  </a:lnTo>
                  <a:lnTo>
                    <a:pt x="1907" y="1276"/>
                  </a:lnTo>
                  <a:lnTo>
                    <a:pt x="1929" y="1282"/>
                  </a:lnTo>
                  <a:lnTo>
                    <a:pt x="1948" y="1282"/>
                  </a:lnTo>
                  <a:lnTo>
                    <a:pt x="1967" y="1282"/>
                  </a:lnTo>
                  <a:lnTo>
                    <a:pt x="1986" y="1282"/>
                  </a:lnTo>
                  <a:lnTo>
                    <a:pt x="2006" y="1279"/>
                  </a:lnTo>
                  <a:lnTo>
                    <a:pt x="2025" y="1276"/>
                  </a:lnTo>
                  <a:lnTo>
                    <a:pt x="2041" y="1274"/>
                  </a:lnTo>
                  <a:lnTo>
                    <a:pt x="2060" y="1271"/>
                  </a:lnTo>
                  <a:lnTo>
                    <a:pt x="2080" y="1271"/>
                  </a:lnTo>
                  <a:lnTo>
                    <a:pt x="2099" y="1268"/>
                  </a:lnTo>
                  <a:lnTo>
                    <a:pt x="2110" y="1257"/>
                  </a:lnTo>
                  <a:lnTo>
                    <a:pt x="2118" y="1246"/>
                  </a:lnTo>
                  <a:lnTo>
                    <a:pt x="2123" y="1233"/>
                  </a:lnTo>
                  <a:lnTo>
                    <a:pt x="2126" y="1216"/>
                  </a:lnTo>
                  <a:lnTo>
                    <a:pt x="2129" y="1202"/>
                  </a:lnTo>
                  <a:lnTo>
                    <a:pt x="2129" y="1186"/>
                  </a:lnTo>
                  <a:lnTo>
                    <a:pt x="2129" y="1170"/>
                  </a:lnTo>
                  <a:lnTo>
                    <a:pt x="2132" y="1153"/>
                  </a:lnTo>
                  <a:lnTo>
                    <a:pt x="2145" y="1150"/>
                  </a:lnTo>
                  <a:lnTo>
                    <a:pt x="2162" y="1148"/>
                  </a:lnTo>
                  <a:lnTo>
                    <a:pt x="2178" y="1145"/>
                  </a:lnTo>
                  <a:lnTo>
                    <a:pt x="2195" y="1145"/>
                  </a:lnTo>
                  <a:lnTo>
                    <a:pt x="2211" y="1145"/>
                  </a:lnTo>
                  <a:lnTo>
                    <a:pt x="2228" y="1145"/>
                  </a:lnTo>
                  <a:lnTo>
                    <a:pt x="2244" y="1145"/>
                  </a:lnTo>
                  <a:lnTo>
                    <a:pt x="2258" y="1142"/>
                  </a:lnTo>
                  <a:lnTo>
                    <a:pt x="2261" y="1153"/>
                  </a:lnTo>
                  <a:lnTo>
                    <a:pt x="2263" y="1161"/>
                  </a:lnTo>
                  <a:lnTo>
                    <a:pt x="2266" y="1167"/>
                  </a:lnTo>
                  <a:lnTo>
                    <a:pt x="2271" y="1175"/>
                  </a:lnTo>
                  <a:lnTo>
                    <a:pt x="2274" y="1183"/>
                  </a:lnTo>
                  <a:lnTo>
                    <a:pt x="2280" y="1189"/>
                  </a:lnTo>
                  <a:lnTo>
                    <a:pt x="2285" y="1197"/>
                  </a:lnTo>
                  <a:lnTo>
                    <a:pt x="2291" y="1202"/>
                  </a:lnTo>
                  <a:lnTo>
                    <a:pt x="2302" y="1202"/>
                  </a:lnTo>
                  <a:lnTo>
                    <a:pt x="2310" y="1202"/>
                  </a:lnTo>
                  <a:lnTo>
                    <a:pt x="2318" y="1202"/>
                  </a:lnTo>
                  <a:lnTo>
                    <a:pt x="2326" y="1200"/>
                  </a:lnTo>
                  <a:lnTo>
                    <a:pt x="2334" y="1200"/>
                  </a:lnTo>
                  <a:lnTo>
                    <a:pt x="2343" y="1200"/>
                  </a:lnTo>
                  <a:lnTo>
                    <a:pt x="2351" y="1200"/>
                  </a:lnTo>
                  <a:lnTo>
                    <a:pt x="2359" y="1202"/>
                  </a:lnTo>
                  <a:lnTo>
                    <a:pt x="2370" y="1211"/>
                  </a:lnTo>
                  <a:lnTo>
                    <a:pt x="2378" y="1222"/>
                  </a:lnTo>
                  <a:lnTo>
                    <a:pt x="2387" y="1230"/>
                  </a:lnTo>
                  <a:lnTo>
                    <a:pt x="2395" y="1238"/>
                  </a:lnTo>
                  <a:lnTo>
                    <a:pt x="2406" y="1246"/>
                  </a:lnTo>
                  <a:lnTo>
                    <a:pt x="2417" y="1255"/>
                  </a:lnTo>
                  <a:lnTo>
                    <a:pt x="2428" y="1257"/>
                  </a:lnTo>
                  <a:lnTo>
                    <a:pt x="2439" y="1260"/>
                  </a:lnTo>
                  <a:lnTo>
                    <a:pt x="2466" y="1265"/>
                  </a:lnTo>
                  <a:lnTo>
                    <a:pt x="2493" y="1268"/>
                  </a:lnTo>
                  <a:lnTo>
                    <a:pt x="2521" y="1271"/>
                  </a:lnTo>
                  <a:lnTo>
                    <a:pt x="2551" y="1271"/>
                  </a:lnTo>
                  <a:lnTo>
                    <a:pt x="2581" y="1271"/>
                  </a:lnTo>
                  <a:lnTo>
                    <a:pt x="2609" y="1268"/>
                  </a:lnTo>
                  <a:lnTo>
                    <a:pt x="2636" y="1265"/>
                  </a:lnTo>
                  <a:lnTo>
                    <a:pt x="2663" y="1257"/>
                  </a:lnTo>
                  <a:lnTo>
                    <a:pt x="2669" y="1252"/>
                  </a:lnTo>
                  <a:lnTo>
                    <a:pt x="2672" y="1246"/>
                  </a:lnTo>
                  <a:lnTo>
                    <a:pt x="2674" y="1241"/>
                  </a:lnTo>
                  <a:lnTo>
                    <a:pt x="2674" y="1233"/>
                  </a:lnTo>
                  <a:lnTo>
                    <a:pt x="2674" y="1224"/>
                  </a:lnTo>
                  <a:lnTo>
                    <a:pt x="2674" y="1216"/>
                  </a:lnTo>
                  <a:lnTo>
                    <a:pt x="2672" y="1211"/>
                  </a:lnTo>
                  <a:lnTo>
                    <a:pt x="2669" y="1205"/>
                  </a:lnTo>
                  <a:lnTo>
                    <a:pt x="2663" y="1192"/>
                  </a:lnTo>
                  <a:lnTo>
                    <a:pt x="2655" y="1183"/>
                  </a:lnTo>
                  <a:lnTo>
                    <a:pt x="2647" y="1175"/>
                  </a:lnTo>
                  <a:lnTo>
                    <a:pt x="2636" y="1170"/>
                  </a:lnTo>
                  <a:lnTo>
                    <a:pt x="2628" y="1161"/>
                  </a:lnTo>
                  <a:lnTo>
                    <a:pt x="2617" y="1156"/>
                  </a:lnTo>
                  <a:lnTo>
                    <a:pt x="2609" y="1148"/>
                  </a:lnTo>
                  <a:lnTo>
                    <a:pt x="2600" y="1137"/>
                  </a:lnTo>
                  <a:lnTo>
                    <a:pt x="2595" y="1131"/>
                  </a:lnTo>
                  <a:lnTo>
                    <a:pt x="2587" y="1126"/>
                  </a:lnTo>
                  <a:lnTo>
                    <a:pt x="2578" y="1120"/>
                  </a:lnTo>
                  <a:lnTo>
                    <a:pt x="2570" y="1115"/>
                  </a:lnTo>
                  <a:lnTo>
                    <a:pt x="2565" y="1109"/>
                  </a:lnTo>
                  <a:lnTo>
                    <a:pt x="2556" y="1107"/>
                  </a:lnTo>
                  <a:lnTo>
                    <a:pt x="2548" y="1107"/>
                  </a:lnTo>
                  <a:lnTo>
                    <a:pt x="2537" y="1109"/>
                  </a:lnTo>
                  <a:lnTo>
                    <a:pt x="2521" y="1104"/>
                  </a:lnTo>
                  <a:lnTo>
                    <a:pt x="2504" y="1098"/>
                  </a:lnTo>
                  <a:lnTo>
                    <a:pt x="2485" y="1090"/>
                  </a:lnTo>
                  <a:lnTo>
                    <a:pt x="2472" y="1082"/>
                  </a:lnTo>
                  <a:lnTo>
                    <a:pt x="2455" y="1068"/>
                  </a:lnTo>
                  <a:lnTo>
                    <a:pt x="2441" y="1057"/>
                  </a:lnTo>
                  <a:lnTo>
                    <a:pt x="2430" y="1044"/>
                  </a:lnTo>
                  <a:lnTo>
                    <a:pt x="2419" y="1027"/>
                  </a:lnTo>
                  <a:lnTo>
                    <a:pt x="2419" y="975"/>
                  </a:lnTo>
                  <a:lnTo>
                    <a:pt x="2422" y="923"/>
                  </a:lnTo>
                  <a:lnTo>
                    <a:pt x="2428" y="874"/>
                  </a:lnTo>
                  <a:lnTo>
                    <a:pt x="2436" y="825"/>
                  </a:lnTo>
                  <a:lnTo>
                    <a:pt x="2447" y="775"/>
                  </a:lnTo>
                  <a:lnTo>
                    <a:pt x="2455" y="723"/>
                  </a:lnTo>
                  <a:lnTo>
                    <a:pt x="2463" y="674"/>
                  </a:lnTo>
                  <a:lnTo>
                    <a:pt x="2472" y="622"/>
                  </a:lnTo>
                  <a:lnTo>
                    <a:pt x="2474" y="616"/>
                  </a:lnTo>
                  <a:lnTo>
                    <a:pt x="2480" y="614"/>
                  </a:lnTo>
                  <a:lnTo>
                    <a:pt x="2488" y="614"/>
                  </a:lnTo>
                  <a:lnTo>
                    <a:pt x="2493" y="614"/>
                  </a:lnTo>
                  <a:lnTo>
                    <a:pt x="2502" y="611"/>
                  </a:lnTo>
                  <a:lnTo>
                    <a:pt x="2507" y="611"/>
                  </a:lnTo>
                  <a:lnTo>
                    <a:pt x="2513" y="608"/>
                  </a:lnTo>
                  <a:lnTo>
                    <a:pt x="2521" y="605"/>
                  </a:lnTo>
                  <a:lnTo>
                    <a:pt x="2524" y="600"/>
                  </a:lnTo>
                  <a:lnTo>
                    <a:pt x="2529" y="586"/>
                  </a:lnTo>
                  <a:lnTo>
                    <a:pt x="2529" y="570"/>
                  </a:lnTo>
                  <a:lnTo>
                    <a:pt x="2526" y="556"/>
                  </a:lnTo>
                  <a:lnTo>
                    <a:pt x="2524" y="542"/>
                  </a:lnTo>
                  <a:lnTo>
                    <a:pt x="2521" y="529"/>
                  </a:lnTo>
                  <a:lnTo>
                    <a:pt x="2521" y="512"/>
                  </a:lnTo>
                  <a:lnTo>
                    <a:pt x="2521" y="499"/>
                  </a:lnTo>
                  <a:lnTo>
                    <a:pt x="2524" y="482"/>
                  </a:lnTo>
                  <a:lnTo>
                    <a:pt x="2526" y="480"/>
                  </a:lnTo>
                  <a:lnTo>
                    <a:pt x="2532" y="474"/>
                  </a:lnTo>
                  <a:lnTo>
                    <a:pt x="2537" y="469"/>
                  </a:lnTo>
                  <a:lnTo>
                    <a:pt x="2540" y="463"/>
                  </a:lnTo>
                  <a:lnTo>
                    <a:pt x="2545" y="458"/>
                  </a:lnTo>
                  <a:lnTo>
                    <a:pt x="2548" y="452"/>
                  </a:lnTo>
                  <a:lnTo>
                    <a:pt x="2551" y="444"/>
                  </a:lnTo>
                  <a:lnTo>
                    <a:pt x="2554" y="438"/>
                  </a:lnTo>
                  <a:lnTo>
                    <a:pt x="2559" y="438"/>
                  </a:lnTo>
                  <a:lnTo>
                    <a:pt x="2565" y="438"/>
                  </a:lnTo>
                  <a:lnTo>
                    <a:pt x="2570" y="438"/>
                  </a:lnTo>
                  <a:lnTo>
                    <a:pt x="2573" y="438"/>
                  </a:lnTo>
                  <a:lnTo>
                    <a:pt x="2578" y="436"/>
                  </a:lnTo>
                  <a:lnTo>
                    <a:pt x="2581" y="430"/>
                  </a:lnTo>
                  <a:lnTo>
                    <a:pt x="2587" y="427"/>
                  </a:lnTo>
                  <a:lnTo>
                    <a:pt x="2587" y="422"/>
                  </a:lnTo>
                  <a:lnTo>
                    <a:pt x="2592" y="403"/>
                  </a:lnTo>
                  <a:lnTo>
                    <a:pt x="2595" y="384"/>
                  </a:lnTo>
                  <a:lnTo>
                    <a:pt x="2595" y="362"/>
                  </a:lnTo>
                  <a:lnTo>
                    <a:pt x="2595" y="343"/>
                  </a:lnTo>
                  <a:lnTo>
                    <a:pt x="2595" y="321"/>
                  </a:lnTo>
                  <a:lnTo>
                    <a:pt x="2592" y="301"/>
                  </a:lnTo>
                  <a:lnTo>
                    <a:pt x="2589" y="280"/>
                  </a:lnTo>
                  <a:lnTo>
                    <a:pt x="2587" y="260"/>
                  </a:lnTo>
                  <a:lnTo>
                    <a:pt x="2589" y="244"/>
                  </a:lnTo>
                  <a:lnTo>
                    <a:pt x="2592" y="225"/>
                  </a:lnTo>
                  <a:lnTo>
                    <a:pt x="2592" y="206"/>
                  </a:lnTo>
                  <a:lnTo>
                    <a:pt x="2595" y="186"/>
                  </a:lnTo>
                  <a:lnTo>
                    <a:pt x="2595" y="167"/>
                  </a:lnTo>
                  <a:lnTo>
                    <a:pt x="2592" y="148"/>
                  </a:lnTo>
                  <a:lnTo>
                    <a:pt x="2592" y="132"/>
                  </a:lnTo>
                  <a:lnTo>
                    <a:pt x="2589" y="113"/>
                  </a:lnTo>
                  <a:lnTo>
                    <a:pt x="2595" y="110"/>
                  </a:lnTo>
                  <a:lnTo>
                    <a:pt x="2600" y="107"/>
                  </a:lnTo>
                  <a:lnTo>
                    <a:pt x="2606" y="107"/>
                  </a:lnTo>
                  <a:lnTo>
                    <a:pt x="2611" y="107"/>
                  </a:lnTo>
                  <a:lnTo>
                    <a:pt x="2617" y="107"/>
                  </a:lnTo>
                  <a:lnTo>
                    <a:pt x="2622" y="110"/>
                  </a:lnTo>
                  <a:lnTo>
                    <a:pt x="2628" y="110"/>
                  </a:lnTo>
                  <a:lnTo>
                    <a:pt x="2633" y="113"/>
                  </a:lnTo>
                  <a:lnTo>
                    <a:pt x="2652" y="132"/>
                  </a:lnTo>
                  <a:lnTo>
                    <a:pt x="2672" y="151"/>
                  </a:lnTo>
                  <a:lnTo>
                    <a:pt x="2688" y="173"/>
                  </a:lnTo>
                  <a:lnTo>
                    <a:pt x="2704" y="195"/>
                  </a:lnTo>
                  <a:lnTo>
                    <a:pt x="2718" y="219"/>
                  </a:lnTo>
                  <a:lnTo>
                    <a:pt x="2729" y="244"/>
                  </a:lnTo>
                  <a:lnTo>
                    <a:pt x="2735" y="269"/>
                  </a:lnTo>
                  <a:lnTo>
                    <a:pt x="2737" y="299"/>
                  </a:lnTo>
                  <a:lnTo>
                    <a:pt x="2732" y="362"/>
                  </a:lnTo>
                  <a:lnTo>
                    <a:pt x="2724" y="425"/>
                  </a:lnTo>
                  <a:lnTo>
                    <a:pt x="2713" y="488"/>
                  </a:lnTo>
                  <a:lnTo>
                    <a:pt x="2699" y="551"/>
                  </a:lnTo>
                  <a:lnTo>
                    <a:pt x="2691" y="614"/>
                  </a:lnTo>
                  <a:lnTo>
                    <a:pt x="2685" y="677"/>
                  </a:lnTo>
                  <a:lnTo>
                    <a:pt x="2685" y="710"/>
                  </a:lnTo>
                  <a:lnTo>
                    <a:pt x="2685" y="742"/>
                  </a:lnTo>
                  <a:lnTo>
                    <a:pt x="2691" y="775"/>
                  </a:lnTo>
                  <a:lnTo>
                    <a:pt x="2699" y="808"/>
                  </a:lnTo>
                  <a:lnTo>
                    <a:pt x="2704" y="841"/>
                  </a:lnTo>
                  <a:lnTo>
                    <a:pt x="2715" y="874"/>
                  </a:lnTo>
                  <a:lnTo>
                    <a:pt x="2729" y="904"/>
                  </a:lnTo>
                  <a:lnTo>
                    <a:pt x="2746" y="934"/>
                  </a:lnTo>
                  <a:lnTo>
                    <a:pt x="2759" y="964"/>
                  </a:lnTo>
                  <a:lnTo>
                    <a:pt x="2770" y="997"/>
                  </a:lnTo>
                  <a:lnTo>
                    <a:pt x="2773" y="1014"/>
                  </a:lnTo>
                  <a:lnTo>
                    <a:pt x="2778" y="1030"/>
                  </a:lnTo>
                  <a:lnTo>
                    <a:pt x="2778" y="1046"/>
                  </a:lnTo>
                  <a:lnTo>
                    <a:pt x="2778" y="1066"/>
                  </a:lnTo>
                  <a:lnTo>
                    <a:pt x="2778" y="1137"/>
                  </a:lnTo>
                  <a:lnTo>
                    <a:pt x="2773" y="1167"/>
                  </a:lnTo>
                  <a:lnTo>
                    <a:pt x="2762" y="1194"/>
                  </a:lnTo>
                  <a:lnTo>
                    <a:pt x="2751" y="1222"/>
                  </a:lnTo>
                  <a:lnTo>
                    <a:pt x="2735" y="1246"/>
                  </a:lnTo>
                  <a:lnTo>
                    <a:pt x="2718" y="1268"/>
                  </a:lnTo>
                  <a:lnTo>
                    <a:pt x="2696" y="1290"/>
                  </a:lnTo>
                  <a:lnTo>
                    <a:pt x="2674" y="1312"/>
                  </a:lnTo>
                  <a:lnTo>
                    <a:pt x="2650" y="1328"/>
                  </a:lnTo>
                  <a:lnTo>
                    <a:pt x="2622" y="1350"/>
                  </a:lnTo>
                  <a:lnTo>
                    <a:pt x="2592" y="1367"/>
                  </a:lnTo>
                  <a:lnTo>
                    <a:pt x="2562" y="1378"/>
                  </a:lnTo>
                  <a:lnTo>
                    <a:pt x="2529" y="1389"/>
                  </a:lnTo>
                  <a:lnTo>
                    <a:pt x="2496" y="1394"/>
                  </a:lnTo>
                  <a:lnTo>
                    <a:pt x="2463" y="1400"/>
                  </a:lnTo>
                  <a:lnTo>
                    <a:pt x="2430" y="1405"/>
                  </a:lnTo>
                  <a:lnTo>
                    <a:pt x="2395" y="1411"/>
                  </a:lnTo>
                  <a:lnTo>
                    <a:pt x="2329" y="1411"/>
                  </a:lnTo>
                  <a:lnTo>
                    <a:pt x="2263" y="1408"/>
                  </a:lnTo>
                  <a:lnTo>
                    <a:pt x="2197" y="1402"/>
                  </a:lnTo>
                  <a:lnTo>
                    <a:pt x="2132" y="1394"/>
                  </a:lnTo>
                  <a:lnTo>
                    <a:pt x="2066" y="1386"/>
                  </a:lnTo>
                  <a:lnTo>
                    <a:pt x="2003" y="1375"/>
                  </a:lnTo>
                  <a:lnTo>
                    <a:pt x="1940" y="1364"/>
                  </a:lnTo>
                  <a:lnTo>
                    <a:pt x="1874" y="1356"/>
                  </a:lnTo>
                  <a:lnTo>
                    <a:pt x="1797" y="1350"/>
                  </a:lnTo>
                  <a:lnTo>
                    <a:pt x="1721" y="1345"/>
                  </a:lnTo>
                  <a:lnTo>
                    <a:pt x="1641" y="1342"/>
                  </a:lnTo>
                  <a:lnTo>
                    <a:pt x="1562" y="1339"/>
                  </a:lnTo>
                  <a:lnTo>
                    <a:pt x="1485" y="1339"/>
                  </a:lnTo>
                  <a:lnTo>
                    <a:pt x="1406" y="1342"/>
                  </a:lnTo>
                  <a:lnTo>
                    <a:pt x="1326" y="1345"/>
                  </a:lnTo>
                  <a:lnTo>
                    <a:pt x="1249" y="1350"/>
                  </a:lnTo>
                  <a:lnTo>
                    <a:pt x="1203" y="1353"/>
                  </a:lnTo>
                  <a:lnTo>
                    <a:pt x="1156" y="1359"/>
                  </a:lnTo>
                  <a:lnTo>
                    <a:pt x="1110" y="1367"/>
                  </a:lnTo>
                  <a:lnTo>
                    <a:pt x="1063" y="1375"/>
                  </a:lnTo>
                  <a:lnTo>
                    <a:pt x="1019" y="1383"/>
                  </a:lnTo>
                  <a:lnTo>
                    <a:pt x="973" y="1391"/>
                  </a:lnTo>
                  <a:lnTo>
                    <a:pt x="926" y="1400"/>
                  </a:lnTo>
                  <a:lnTo>
                    <a:pt x="879" y="1405"/>
                  </a:lnTo>
                  <a:lnTo>
                    <a:pt x="825" y="1413"/>
                  </a:lnTo>
                  <a:lnTo>
                    <a:pt x="770" y="1424"/>
                  </a:lnTo>
                  <a:lnTo>
                    <a:pt x="715" y="1435"/>
                  </a:lnTo>
                  <a:lnTo>
                    <a:pt x="660" y="1446"/>
                  </a:lnTo>
                  <a:lnTo>
                    <a:pt x="603" y="1454"/>
                  </a:lnTo>
                  <a:lnTo>
                    <a:pt x="545" y="1457"/>
                  </a:lnTo>
                  <a:lnTo>
                    <a:pt x="518" y="1457"/>
                  </a:lnTo>
                  <a:lnTo>
                    <a:pt x="488" y="1457"/>
                  </a:lnTo>
                  <a:lnTo>
                    <a:pt x="460" y="1454"/>
                  </a:lnTo>
                  <a:lnTo>
                    <a:pt x="430" y="1449"/>
                  </a:lnTo>
                  <a:lnTo>
                    <a:pt x="389" y="1443"/>
                  </a:lnTo>
                  <a:lnTo>
                    <a:pt x="348" y="1438"/>
                  </a:lnTo>
                  <a:lnTo>
                    <a:pt x="307" y="1433"/>
                  </a:lnTo>
                  <a:lnTo>
                    <a:pt x="268" y="1422"/>
                  </a:lnTo>
                  <a:lnTo>
                    <a:pt x="230" y="1408"/>
                  </a:lnTo>
                  <a:lnTo>
                    <a:pt x="194" y="1389"/>
                  </a:lnTo>
                  <a:lnTo>
                    <a:pt x="175" y="1378"/>
                  </a:lnTo>
                  <a:lnTo>
                    <a:pt x="159" y="1367"/>
                  </a:lnTo>
                  <a:lnTo>
                    <a:pt x="145" y="1353"/>
                  </a:lnTo>
                  <a:lnTo>
                    <a:pt x="129" y="1337"/>
                  </a:lnTo>
                  <a:lnTo>
                    <a:pt x="112" y="1320"/>
                  </a:lnTo>
                  <a:lnTo>
                    <a:pt x="98" y="1301"/>
                  </a:lnTo>
                  <a:lnTo>
                    <a:pt x="85" y="1282"/>
                  </a:lnTo>
                  <a:lnTo>
                    <a:pt x="74" y="1263"/>
                  </a:lnTo>
                  <a:lnTo>
                    <a:pt x="66" y="1244"/>
                  </a:lnTo>
                  <a:lnTo>
                    <a:pt x="57" y="1222"/>
                  </a:lnTo>
                  <a:lnTo>
                    <a:pt x="52" y="1200"/>
                  </a:lnTo>
                  <a:lnTo>
                    <a:pt x="46" y="1178"/>
                  </a:lnTo>
                  <a:lnTo>
                    <a:pt x="44" y="1156"/>
                  </a:lnTo>
                  <a:lnTo>
                    <a:pt x="41" y="1134"/>
                  </a:lnTo>
                  <a:lnTo>
                    <a:pt x="41" y="1109"/>
                  </a:lnTo>
                  <a:lnTo>
                    <a:pt x="44" y="1087"/>
                  </a:lnTo>
                  <a:lnTo>
                    <a:pt x="44" y="1066"/>
                  </a:lnTo>
                  <a:lnTo>
                    <a:pt x="49" y="1044"/>
                  </a:lnTo>
                  <a:lnTo>
                    <a:pt x="55" y="1022"/>
                  </a:lnTo>
                  <a:lnTo>
                    <a:pt x="63" y="1000"/>
                  </a:lnTo>
                  <a:lnTo>
                    <a:pt x="74" y="983"/>
                  </a:lnTo>
                  <a:lnTo>
                    <a:pt x="87" y="967"/>
                  </a:lnTo>
                  <a:lnTo>
                    <a:pt x="101" y="953"/>
                  </a:lnTo>
                  <a:lnTo>
                    <a:pt x="115" y="937"/>
                  </a:lnTo>
                  <a:lnTo>
                    <a:pt x="129" y="923"/>
                  </a:lnTo>
                  <a:lnTo>
                    <a:pt x="140" y="907"/>
                  </a:lnTo>
                  <a:lnTo>
                    <a:pt x="151" y="888"/>
                  </a:lnTo>
                  <a:lnTo>
                    <a:pt x="156" y="868"/>
                  </a:lnTo>
                  <a:lnTo>
                    <a:pt x="159" y="841"/>
                  </a:lnTo>
                  <a:lnTo>
                    <a:pt x="159" y="814"/>
                  </a:lnTo>
                  <a:lnTo>
                    <a:pt x="156" y="786"/>
                  </a:lnTo>
                  <a:lnTo>
                    <a:pt x="151" y="762"/>
                  </a:lnTo>
                  <a:lnTo>
                    <a:pt x="142" y="737"/>
                  </a:lnTo>
                  <a:lnTo>
                    <a:pt x="129" y="712"/>
                  </a:lnTo>
                  <a:lnTo>
                    <a:pt x="115" y="690"/>
                  </a:lnTo>
                  <a:lnTo>
                    <a:pt x="96" y="668"/>
                  </a:lnTo>
                  <a:lnTo>
                    <a:pt x="82" y="644"/>
                  </a:lnTo>
                  <a:lnTo>
                    <a:pt x="68" y="622"/>
                  </a:lnTo>
                  <a:lnTo>
                    <a:pt x="52" y="600"/>
                  </a:lnTo>
                  <a:lnTo>
                    <a:pt x="35" y="578"/>
                  </a:lnTo>
                  <a:lnTo>
                    <a:pt x="22" y="553"/>
                  </a:lnTo>
                  <a:lnTo>
                    <a:pt x="11" y="532"/>
                  </a:lnTo>
                  <a:lnTo>
                    <a:pt x="5" y="518"/>
                  </a:lnTo>
                  <a:lnTo>
                    <a:pt x="3" y="504"/>
                  </a:lnTo>
                  <a:lnTo>
                    <a:pt x="3" y="490"/>
                  </a:lnTo>
                  <a:lnTo>
                    <a:pt x="0" y="477"/>
                  </a:lnTo>
                  <a:lnTo>
                    <a:pt x="3" y="430"/>
                  </a:lnTo>
                  <a:lnTo>
                    <a:pt x="11" y="381"/>
                  </a:lnTo>
                  <a:lnTo>
                    <a:pt x="16" y="359"/>
                  </a:lnTo>
                  <a:lnTo>
                    <a:pt x="22" y="337"/>
                  </a:lnTo>
                  <a:lnTo>
                    <a:pt x="30" y="315"/>
                  </a:lnTo>
                  <a:lnTo>
                    <a:pt x="41" y="293"/>
                  </a:lnTo>
                  <a:lnTo>
                    <a:pt x="52" y="274"/>
                  </a:lnTo>
                  <a:lnTo>
                    <a:pt x="66" y="255"/>
                  </a:lnTo>
                  <a:lnTo>
                    <a:pt x="79" y="239"/>
                  </a:lnTo>
                  <a:lnTo>
                    <a:pt x="96" y="222"/>
                  </a:lnTo>
                  <a:lnTo>
                    <a:pt x="112" y="206"/>
                  </a:lnTo>
                  <a:lnTo>
                    <a:pt x="131" y="192"/>
                  </a:lnTo>
                  <a:lnTo>
                    <a:pt x="153" y="181"/>
                  </a:lnTo>
                  <a:lnTo>
                    <a:pt x="175" y="173"/>
                  </a:lnTo>
                  <a:lnTo>
                    <a:pt x="178" y="173"/>
                  </a:lnTo>
                  <a:lnTo>
                    <a:pt x="181" y="230"/>
                  </a:lnTo>
                  <a:lnTo>
                    <a:pt x="178" y="239"/>
                  </a:lnTo>
                  <a:lnTo>
                    <a:pt x="175" y="249"/>
                  </a:lnTo>
                  <a:lnTo>
                    <a:pt x="170" y="260"/>
                  </a:lnTo>
                  <a:lnTo>
                    <a:pt x="167" y="271"/>
                  </a:lnTo>
                  <a:lnTo>
                    <a:pt x="164" y="285"/>
                  </a:lnTo>
                  <a:lnTo>
                    <a:pt x="164" y="296"/>
                  </a:lnTo>
                  <a:lnTo>
                    <a:pt x="161" y="307"/>
                  </a:lnTo>
                  <a:lnTo>
                    <a:pt x="161" y="321"/>
                  </a:lnTo>
                  <a:lnTo>
                    <a:pt x="164" y="326"/>
                  </a:lnTo>
                  <a:lnTo>
                    <a:pt x="167" y="329"/>
                  </a:lnTo>
                  <a:lnTo>
                    <a:pt x="170" y="332"/>
                  </a:lnTo>
                  <a:lnTo>
                    <a:pt x="172" y="334"/>
                  </a:lnTo>
                  <a:lnTo>
                    <a:pt x="178" y="334"/>
                  </a:lnTo>
                  <a:lnTo>
                    <a:pt x="181" y="337"/>
                  </a:lnTo>
                  <a:lnTo>
                    <a:pt x="186" y="337"/>
                  </a:lnTo>
                  <a:lnTo>
                    <a:pt x="189" y="340"/>
                  </a:lnTo>
                  <a:lnTo>
                    <a:pt x="192" y="354"/>
                  </a:lnTo>
                  <a:lnTo>
                    <a:pt x="194" y="370"/>
                  </a:lnTo>
                  <a:lnTo>
                    <a:pt x="197" y="384"/>
                  </a:lnTo>
                  <a:lnTo>
                    <a:pt x="200" y="400"/>
                  </a:lnTo>
                  <a:lnTo>
                    <a:pt x="205" y="414"/>
                  </a:lnTo>
                  <a:lnTo>
                    <a:pt x="214" y="425"/>
                  </a:lnTo>
                  <a:lnTo>
                    <a:pt x="225" y="436"/>
                  </a:lnTo>
                  <a:lnTo>
                    <a:pt x="238" y="444"/>
                  </a:lnTo>
                  <a:lnTo>
                    <a:pt x="235" y="463"/>
                  </a:lnTo>
                  <a:lnTo>
                    <a:pt x="233" y="482"/>
                  </a:lnTo>
                  <a:lnTo>
                    <a:pt x="230" y="499"/>
                  </a:lnTo>
                  <a:lnTo>
                    <a:pt x="230" y="518"/>
                  </a:lnTo>
                  <a:lnTo>
                    <a:pt x="230" y="537"/>
                  </a:lnTo>
                  <a:lnTo>
                    <a:pt x="230" y="553"/>
                  </a:lnTo>
                  <a:lnTo>
                    <a:pt x="233" y="573"/>
                  </a:lnTo>
                  <a:lnTo>
                    <a:pt x="235" y="589"/>
                  </a:lnTo>
                  <a:lnTo>
                    <a:pt x="244" y="603"/>
                  </a:lnTo>
                  <a:lnTo>
                    <a:pt x="252" y="614"/>
                  </a:lnTo>
                  <a:lnTo>
                    <a:pt x="263" y="619"/>
                  </a:lnTo>
                  <a:lnTo>
                    <a:pt x="277" y="622"/>
                  </a:lnTo>
                  <a:lnTo>
                    <a:pt x="293" y="625"/>
                  </a:lnTo>
                  <a:lnTo>
                    <a:pt x="307" y="627"/>
                  </a:lnTo>
                  <a:lnTo>
                    <a:pt x="323" y="627"/>
                  </a:lnTo>
                  <a:lnTo>
                    <a:pt x="337" y="633"/>
                  </a:lnTo>
                  <a:lnTo>
                    <a:pt x="340" y="658"/>
                  </a:lnTo>
                  <a:lnTo>
                    <a:pt x="342" y="685"/>
                  </a:lnTo>
                  <a:lnTo>
                    <a:pt x="345" y="712"/>
                  </a:lnTo>
                  <a:lnTo>
                    <a:pt x="345" y="737"/>
                  </a:lnTo>
                  <a:lnTo>
                    <a:pt x="348" y="764"/>
                  </a:lnTo>
                  <a:lnTo>
                    <a:pt x="348" y="792"/>
                  </a:lnTo>
                  <a:lnTo>
                    <a:pt x="348" y="819"/>
                  </a:lnTo>
                  <a:lnTo>
                    <a:pt x="348" y="846"/>
                  </a:lnTo>
                  <a:lnTo>
                    <a:pt x="356" y="964"/>
                  </a:lnTo>
                  <a:lnTo>
                    <a:pt x="345" y="970"/>
                  </a:lnTo>
                  <a:lnTo>
                    <a:pt x="334" y="975"/>
                  </a:lnTo>
                  <a:lnTo>
                    <a:pt x="323" y="983"/>
                  </a:lnTo>
                  <a:lnTo>
                    <a:pt x="312" y="992"/>
                  </a:lnTo>
                  <a:lnTo>
                    <a:pt x="301" y="1003"/>
                  </a:lnTo>
                  <a:lnTo>
                    <a:pt x="293" y="1014"/>
                  </a:lnTo>
                  <a:lnTo>
                    <a:pt x="288" y="1027"/>
                  </a:lnTo>
                  <a:lnTo>
                    <a:pt x="285" y="1041"/>
                  </a:lnTo>
                  <a:lnTo>
                    <a:pt x="288" y="1049"/>
                  </a:lnTo>
                  <a:lnTo>
                    <a:pt x="290" y="1055"/>
                  </a:lnTo>
                  <a:lnTo>
                    <a:pt x="298" y="1060"/>
                  </a:lnTo>
                  <a:lnTo>
                    <a:pt x="307" y="1063"/>
                  </a:lnTo>
                  <a:lnTo>
                    <a:pt x="315" y="1063"/>
                  </a:lnTo>
                  <a:lnTo>
                    <a:pt x="323" y="1068"/>
                  </a:lnTo>
                  <a:lnTo>
                    <a:pt x="329" y="1071"/>
                  </a:lnTo>
                  <a:lnTo>
                    <a:pt x="334" y="1079"/>
                  </a:lnTo>
                  <a:lnTo>
                    <a:pt x="323" y="1085"/>
                  </a:lnTo>
                  <a:lnTo>
                    <a:pt x="309" y="1090"/>
                  </a:lnTo>
                  <a:lnTo>
                    <a:pt x="296" y="1098"/>
                  </a:lnTo>
                  <a:lnTo>
                    <a:pt x="282" y="1104"/>
                  </a:lnTo>
                  <a:lnTo>
                    <a:pt x="271" y="1115"/>
                  </a:lnTo>
                  <a:lnTo>
                    <a:pt x="263" y="1126"/>
                  </a:lnTo>
                  <a:lnTo>
                    <a:pt x="255" y="1137"/>
                  </a:lnTo>
                  <a:lnTo>
                    <a:pt x="249" y="1150"/>
                  </a:lnTo>
                  <a:lnTo>
                    <a:pt x="249" y="1164"/>
                  </a:lnTo>
                  <a:lnTo>
                    <a:pt x="249" y="1178"/>
                  </a:lnTo>
                  <a:lnTo>
                    <a:pt x="249" y="1189"/>
                  </a:lnTo>
                  <a:lnTo>
                    <a:pt x="249" y="1202"/>
                  </a:lnTo>
                  <a:lnTo>
                    <a:pt x="249" y="1216"/>
                  </a:lnTo>
                  <a:lnTo>
                    <a:pt x="252" y="1230"/>
                  </a:lnTo>
                  <a:lnTo>
                    <a:pt x="252" y="1241"/>
                  </a:lnTo>
                  <a:lnTo>
                    <a:pt x="255" y="1255"/>
                  </a:lnTo>
                  <a:lnTo>
                    <a:pt x="260" y="1263"/>
                  </a:lnTo>
                  <a:lnTo>
                    <a:pt x="268" y="1271"/>
                  </a:lnTo>
                  <a:lnTo>
                    <a:pt x="274" y="1279"/>
                  </a:lnTo>
                  <a:lnTo>
                    <a:pt x="285" y="1285"/>
                  </a:lnTo>
                  <a:lnTo>
                    <a:pt x="304" y="1290"/>
                  </a:lnTo>
                  <a:lnTo>
                    <a:pt x="323" y="1296"/>
                  </a:lnTo>
                  <a:lnTo>
                    <a:pt x="345" y="1296"/>
                  </a:lnTo>
                  <a:lnTo>
                    <a:pt x="367" y="1296"/>
                  </a:lnTo>
                  <a:lnTo>
                    <a:pt x="389" y="1298"/>
                  </a:lnTo>
                  <a:lnTo>
                    <a:pt x="411" y="1298"/>
                  </a:lnTo>
                  <a:lnTo>
                    <a:pt x="430" y="1296"/>
                  </a:lnTo>
                  <a:lnTo>
                    <a:pt x="449" y="1293"/>
                  </a:lnTo>
                  <a:lnTo>
                    <a:pt x="468" y="1290"/>
                  </a:lnTo>
                  <a:lnTo>
                    <a:pt x="485" y="1285"/>
                  </a:lnTo>
                  <a:lnTo>
                    <a:pt x="504" y="1282"/>
                  </a:lnTo>
                  <a:lnTo>
                    <a:pt x="520" y="1276"/>
                  </a:lnTo>
                  <a:lnTo>
                    <a:pt x="537" y="1268"/>
                  </a:lnTo>
                  <a:lnTo>
                    <a:pt x="556" y="1260"/>
                  </a:lnTo>
                  <a:lnTo>
                    <a:pt x="581" y="1268"/>
                  </a:lnTo>
                  <a:lnTo>
                    <a:pt x="608" y="1271"/>
                  </a:lnTo>
                  <a:lnTo>
                    <a:pt x="636" y="1274"/>
                  </a:lnTo>
                  <a:lnTo>
                    <a:pt x="666" y="1271"/>
                  </a:lnTo>
                  <a:lnTo>
                    <a:pt x="693" y="1265"/>
                  </a:lnTo>
                  <a:lnTo>
                    <a:pt x="720" y="1257"/>
                  </a:lnTo>
                  <a:lnTo>
                    <a:pt x="745" y="1249"/>
                  </a:lnTo>
                  <a:lnTo>
                    <a:pt x="770" y="1241"/>
                  </a:lnTo>
                  <a:lnTo>
                    <a:pt x="775" y="1235"/>
                  </a:lnTo>
                  <a:lnTo>
                    <a:pt x="781" y="1233"/>
                  </a:lnTo>
                  <a:lnTo>
                    <a:pt x="786" y="1233"/>
                  </a:lnTo>
                  <a:lnTo>
                    <a:pt x="789" y="1230"/>
                  </a:lnTo>
                  <a:lnTo>
                    <a:pt x="794" y="1224"/>
                  </a:lnTo>
                  <a:lnTo>
                    <a:pt x="797" y="1222"/>
                  </a:lnTo>
                  <a:lnTo>
                    <a:pt x="800" y="1216"/>
                  </a:lnTo>
                  <a:lnTo>
                    <a:pt x="803" y="1211"/>
                  </a:lnTo>
                  <a:lnTo>
                    <a:pt x="803" y="1200"/>
                  </a:lnTo>
                  <a:lnTo>
                    <a:pt x="803" y="1189"/>
                  </a:lnTo>
                  <a:lnTo>
                    <a:pt x="805" y="1178"/>
                  </a:lnTo>
                  <a:lnTo>
                    <a:pt x="805" y="1167"/>
                  </a:lnTo>
                  <a:lnTo>
                    <a:pt x="805" y="1156"/>
                  </a:lnTo>
                  <a:lnTo>
                    <a:pt x="800" y="1145"/>
                  </a:lnTo>
                  <a:lnTo>
                    <a:pt x="794" y="1140"/>
                  </a:lnTo>
                  <a:lnTo>
                    <a:pt x="786" y="1134"/>
                  </a:lnTo>
                  <a:lnTo>
                    <a:pt x="775" y="1118"/>
                  </a:lnTo>
                  <a:lnTo>
                    <a:pt x="764" y="1104"/>
                  </a:lnTo>
                  <a:lnTo>
                    <a:pt x="751" y="1093"/>
                  </a:lnTo>
                  <a:lnTo>
                    <a:pt x="734" y="1082"/>
                  </a:lnTo>
                  <a:lnTo>
                    <a:pt x="720" y="1074"/>
                  </a:lnTo>
                  <a:lnTo>
                    <a:pt x="704" y="1066"/>
                  </a:lnTo>
                  <a:lnTo>
                    <a:pt x="688" y="1055"/>
                  </a:lnTo>
                  <a:lnTo>
                    <a:pt x="674" y="1044"/>
                  </a:lnTo>
                  <a:lnTo>
                    <a:pt x="688" y="1041"/>
                  </a:lnTo>
                  <a:lnTo>
                    <a:pt x="699" y="1035"/>
                  </a:lnTo>
                  <a:lnTo>
                    <a:pt x="712" y="1033"/>
                  </a:lnTo>
                  <a:lnTo>
                    <a:pt x="723" y="1030"/>
                  </a:lnTo>
                  <a:lnTo>
                    <a:pt x="734" y="1027"/>
                  </a:lnTo>
                  <a:lnTo>
                    <a:pt x="745" y="1022"/>
                  </a:lnTo>
                  <a:lnTo>
                    <a:pt x="756" y="1014"/>
                  </a:lnTo>
                  <a:lnTo>
                    <a:pt x="764" y="1005"/>
                  </a:lnTo>
                  <a:lnTo>
                    <a:pt x="762" y="989"/>
                  </a:lnTo>
                  <a:lnTo>
                    <a:pt x="756" y="978"/>
                  </a:lnTo>
                  <a:lnTo>
                    <a:pt x="748" y="964"/>
                  </a:lnTo>
                  <a:lnTo>
                    <a:pt x="740" y="953"/>
                  </a:lnTo>
                  <a:lnTo>
                    <a:pt x="731" y="942"/>
                  </a:lnTo>
                  <a:lnTo>
                    <a:pt x="720" y="931"/>
                  </a:lnTo>
                  <a:lnTo>
                    <a:pt x="715" y="920"/>
                  </a:lnTo>
                  <a:lnTo>
                    <a:pt x="710" y="907"/>
                  </a:lnTo>
                  <a:lnTo>
                    <a:pt x="707" y="904"/>
                  </a:lnTo>
                  <a:lnTo>
                    <a:pt x="704" y="904"/>
                  </a:lnTo>
                  <a:lnTo>
                    <a:pt x="704" y="901"/>
                  </a:lnTo>
                  <a:lnTo>
                    <a:pt x="701" y="901"/>
                  </a:lnTo>
                  <a:lnTo>
                    <a:pt x="699" y="901"/>
                  </a:lnTo>
                  <a:lnTo>
                    <a:pt x="696" y="901"/>
                  </a:lnTo>
                  <a:lnTo>
                    <a:pt x="693" y="901"/>
                  </a:lnTo>
                  <a:lnTo>
                    <a:pt x="690" y="904"/>
                  </a:lnTo>
                  <a:lnTo>
                    <a:pt x="682" y="909"/>
                  </a:lnTo>
                  <a:lnTo>
                    <a:pt x="677" y="918"/>
                  </a:lnTo>
                  <a:lnTo>
                    <a:pt x="668" y="926"/>
                  </a:lnTo>
                  <a:lnTo>
                    <a:pt x="663" y="934"/>
                  </a:lnTo>
                  <a:lnTo>
                    <a:pt x="657" y="942"/>
                  </a:lnTo>
                  <a:lnTo>
                    <a:pt x="652" y="951"/>
                  </a:lnTo>
                  <a:lnTo>
                    <a:pt x="647" y="959"/>
                  </a:lnTo>
                  <a:lnTo>
                    <a:pt x="641" y="970"/>
                  </a:lnTo>
                  <a:lnTo>
                    <a:pt x="644" y="956"/>
                  </a:lnTo>
                  <a:lnTo>
                    <a:pt x="644" y="945"/>
                  </a:lnTo>
                  <a:lnTo>
                    <a:pt x="647" y="931"/>
                  </a:lnTo>
                  <a:lnTo>
                    <a:pt x="649" y="918"/>
                  </a:lnTo>
                  <a:lnTo>
                    <a:pt x="652" y="904"/>
                  </a:lnTo>
                  <a:lnTo>
                    <a:pt x="655" y="890"/>
                  </a:lnTo>
                  <a:lnTo>
                    <a:pt x="655" y="877"/>
                  </a:lnTo>
                  <a:lnTo>
                    <a:pt x="657" y="863"/>
                  </a:lnTo>
                  <a:lnTo>
                    <a:pt x="666" y="833"/>
                  </a:lnTo>
                  <a:lnTo>
                    <a:pt x="671" y="800"/>
                  </a:lnTo>
                  <a:lnTo>
                    <a:pt x="674" y="767"/>
                  </a:lnTo>
                  <a:lnTo>
                    <a:pt x="677" y="734"/>
                  </a:lnTo>
                  <a:lnTo>
                    <a:pt x="679" y="701"/>
                  </a:lnTo>
                  <a:lnTo>
                    <a:pt x="682" y="668"/>
                  </a:lnTo>
                  <a:lnTo>
                    <a:pt x="682" y="633"/>
                  </a:lnTo>
                  <a:lnTo>
                    <a:pt x="685" y="600"/>
                  </a:lnTo>
                  <a:lnTo>
                    <a:pt x="690" y="595"/>
                  </a:lnTo>
                  <a:lnTo>
                    <a:pt x="699" y="592"/>
                  </a:lnTo>
                  <a:lnTo>
                    <a:pt x="707" y="589"/>
                  </a:lnTo>
                  <a:lnTo>
                    <a:pt x="715" y="586"/>
                  </a:lnTo>
                  <a:lnTo>
                    <a:pt x="720" y="581"/>
                  </a:lnTo>
                  <a:lnTo>
                    <a:pt x="726" y="575"/>
                  </a:lnTo>
                  <a:lnTo>
                    <a:pt x="729" y="570"/>
                  </a:lnTo>
                  <a:lnTo>
                    <a:pt x="731" y="559"/>
                  </a:lnTo>
                  <a:lnTo>
                    <a:pt x="729" y="532"/>
                  </a:lnTo>
                  <a:lnTo>
                    <a:pt x="723" y="501"/>
                  </a:lnTo>
                  <a:lnTo>
                    <a:pt x="718" y="471"/>
                  </a:lnTo>
                  <a:lnTo>
                    <a:pt x="712" y="444"/>
                  </a:lnTo>
                  <a:lnTo>
                    <a:pt x="707" y="414"/>
                  </a:lnTo>
                  <a:lnTo>
                    <a:pt x="701" y="384"/>
                  </a:lnTo>
                  <a:lnTo>
                    <a:pt x="696" y="354"/>
                  </a:lnTo>
                  <a:lnTo>
                    <a:pt x="693" y="323"/>
                  </a:lnTo>
                  <a:lnTo>
                    <a:pt x="704" y="318"/>
                  </a:lnTo>
                  <a:lnTo>
                    <a:pt x="710" y="312"/>
                  </a:lnTo>
                  <a:lnTo>
                    <a:pt x="715" y="304"/>
                  </a:lnTo>
                  <a:lnTo>
                    <a:pt x="718" y="293"/>
                  </a:lnTo>
                  <a:lnTo>
                    <a:pt x="718" y="285"/>
                  </a:lnTo>
                  <a:lnTo>
                    <a:pt x="718" y="274"/>
                  </a:lnTo>
                  <a:lnTo>
                    <a:pt x="718" y="263"/>
                  </a:lnTo>
                  <a:lnTo>
                    <a:pt x="720" y="252"/>
                  </a:lnTo>
                  <a:lnTo>
                    <a:pt x="723" y="263"/>
                  </a:lnTo>
                  <a:lnTo>
                    <a:pt x="729" y="271"/>
                  </a:lnTo>
                  <a:lnTo>
                    <a:pt x="734" y="282"/>
                  </a:lnTo>
                  <a:lnTo>
                    <a:pt x="742" y="291"/>
                  </a:lnTo>
                  <a:lnTo>
                    <a:pt x="748" y="299"/>
                  </a:lnTo>
                  <a:lnTo>
                    <a:pt x="756" y="307"/>
                  </a:lnTo>
                  <a:lnTo>
                    <a:pt x="767" y="310"/>
                  </a:lnTo>
                  <a:lnTo>
                    <a:pt x="778" y="312"/>
                  </a:lnTo>
                  <a:lnTo>
                    <a:pt x="784" y="315"/>
                  </a:lnTo>
                  <a:lnTo>
                    <a:pt x="786" y="318"/>
                  </a:lnTo>
                  <a:lnTo>
                    <a:pt x="789" y="321"/>
                  </a:lnTo>
                  <a:lnTo>
                    <a:pt x="794" y="321"/>
                  </a:lnTo>
                  <a:lnTo>
                    <a:pt x="800" y="323"/>
                  </a:lnTo>
                  <a:lnTo>
                    <a:pt x="803" y="323"/>
                  </a:lnTo>
                  <a:lnTo>
                    <a:pt x="808" y="323"/>
                  </a:lnTo>
                  <a:lnTo>
                    <a:pt x="814" y="321"/>
                  </a:lnTo>
                  <a:lnTo>
                    <a:pt x="819" y="318"/>
                  </a:lnTo>
                  <a:lnTo>
                    <a:pt x="825" y="312"/>
                  </a:lnTo>
                  <a:lnTo>
                    <a:pt x="827" y="304"/>
                  </a:lnTo>
                  <a:lnTo>
                    <a:pt x="827" y="299"/>
                  </a:lnTo>
                  <a:lnTo>
                    <a:pt x="830" y="293"/>
                  </a:lnTo>
                  <a:lnTo>
                    <a:pt x="836" y="288"/>
                  </a:lnTo>
                  <a:lnTo>
                    <a:pt x="841" y="285"/>
                  </a:lnTo>
                  <a:lnTo>
                    <a:pt x="849" y="285"/>
                  </a:lnTo>
                  <a:lnTo>
                    <a:pt x="855" y="285"/>
                  </a:lnTo>
                  <a:lnTo>
                    <a:pt x="855" y="282"/>
                  </a:lnTo>
                  <a:lnTo>
                    <a:pt x="858" y="280"/>
                  </a:lnTo>
                  <a:lnTo>
                    <a:pt x="860" y="277"/>
                  </a:lnTo>
                  <a:lnTo>
                    <a:pt x="860" y="274"/>
                  </a:lnTo>
                  <a:lnTo>
                    <a:pt x="863" y="271"/>
                  </a:lnTo>
                  <a:lnTo>
                    <a:pt x="863" y="269"/>
                  </a:lnTo>
                  <a:lnTo>
                    <a:pt x="863" y="266"/>
                  </a:lnTo>
                  <a:lnTo>
                    <a:pt x="871" y="269"/>
                  </a:lnTo>
                  <a:lnTo>
                    <a:pt x="877" y="269"/>
                  </a:lnTo>
                  <a:lnTo>
                    <a:pt x="882" y="266"/>
                  </a:lnTo>
                  <a:lnTo>
                    <a:pt x="890" y="263"/>
                  </a:lnTo>
                  <a:lnTo>
                    <a:pt x="893" y="260"/>
                  </a:lnTo>
                  <a:lnTo>
                    <a:pt x="899" y="258"/>
                  </a:lnTo>
                  <a:lnTo>
                    <a:pt x="901" y="252"/>
                  </a:lnTo>
                  <a:lnTo>
                    <a:pt x="904" y="247"/>
                  </a:lnTo>
                  <a:lnTo>
                    <a:pt x="907" y="244"/>
                  </a:lnTo>
                  <a:lnTo>
                    <a:pt x="912" y="241"/>
                  </a:lnTo>
                  <a:lnTo>
                    <a:pt x="915" y="239"/>
                  </a:lnTo>
                  <a:lnTo>
                    <a:pt x="921" y="236"/>
                  </a:lnTo>
                  <a:lnTo>
                    <a:pt x="923" y="230"/>
                  </a:lnTo>
                  <a:lnTo>
                    <a:pt x="926" y="225"/>
                  </a:lnTo>
                  <a:lnTo>
                    <a:pt x="929" y="222"/>
                  </a:lnTo>
                  <a:lnTo>
                    <a:pt x="931" y="217"/>
                  </a:lnTo>
                  <a:lnTo>
                    <a:pt x="931" y="203"/>
                  </a:lnTo>
                  <a:lnTo>
                    <a:pt x="929" y="186"/>
                  </a:lnTo>
                  <a:lnTo>
                    <a:pt x="926" y="173"/>
                  </a:lnTo>
                  <a:lnTo>
                    <a:pt x="923" y="159"/>
                  </a:lnTo>
                  <a:lnTo>
                    <a:pt x="921" y="145"/>
                  </a:lnTo>
                  <a:lnTo>
                    <a:pt x="915" y="132"/>
                  </a:lnTo>
                  <a:lnTo>
                    <a:pt x="910" y="118"/>
                  </a:lnTo>
                  <a:lnTo>
                    <a:pt x="904" y="104"/>
                  </a:lnTo>
                  <a:lnTo>
                    <a:pt x="904" y="91"/>
                  </a:lnTo>
                  <a:lnTo>
                    <a:pt x="907" y="77"/>
                  </a:lnTo>
                  <a:lnTo>
                    <a:pt x="912" y="63"/>
                  </a:lnTo>
                  <a:lnTo>
                    <a:pt x="915" y="52"/>
                  </a:lnTo>
                  <a:lnTo>
                    <a:pt x="918" y="39"/>
                  </a:lnTo>
                  <a:lnTo>
                    <a:pt x="923" y="25"/>
                  </a:lnTo>
                  <a:lnTo>
                    <a:pt x="926" y="14"/>
                  </a:lnTo>
                  <a:lnTo>
                    <a:pt x="931" y="0"/>
                  </a:lnTo>
                  <a:lnTo>
                    <a:pt x="934" y="25"/>
                  </a:lnTo>
                  <a:lnTo>
                    <a:pt x="937" y="50"/>
                  </a:lnTo>
                  <a:lnTo>
                    <a:pt x="937" y="77"/>
                  </a:lnTo>
                  <a:lnTo>
                    <a:pt x="937" y="102"/>
                  </a:lnTo>
                  <a:lnTo>
                    <a:pt x="940" y="126"/>
                  </a:lnTo>
                  <a:lnTo>
                    <a:pt x="940" y="151"/>
                  </a:lnTo>
                  <a:lnTo>
                    <a:pt x="940" y="178"/>
                  </a:lnTo>
                  <a:lnTo>
                    <a:pt x="940" y="203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5" name="Freeform 71"/>
            <p:cNvSpPr>
              <a:spLocks/>
            </p:cNvSpPr>
            <p:nvPr/>
          </p:nvSpPr>
          <p:spPr bwMode="auto">
            <a:xfrm>
              <a:off x="1950" y="1866"/>
              <a:ext cx="43" cy="245"/>
            </a:xfrm>
            <a:custGeom>
              <a:avLst/>
              <a:gdLst>
                <a:gd name="T0" fmla="*/ 1 w 71"/>
                <a:gd name="T1" fmla="*/ 1 h 416"/>
                <a:gd name="T2" fmla="*/ 1 w 71"/>
                <a:gd name="T3" fmla="*/ 1 h 416"/>
                <a:gd name="T4" fmla="*/ 1 w 71"/>
                <a:gd name="T5" fmla="*/ 1 h 416"/>
                <a:gd name="T6" fmla="*/ 1 w 71"/>
                <a:gd name="T7" fmla="*/ 2 h 416"/>
                <a:gd name="T8" fmla="*/ 1 w 71"/>
                <a:gd name="T9" fmla="*/ 2 h 416"/>
                <a:gd name="T10" fmla="*/ 1 w 71"/>
                <a:gd name="T11" fmla="*/ 2 h 416"/>
                <a:gd name="T12" fmla="*/ 1 w 71"/>
                <a:gd name="T13" fmla="*/ 2 h 416"/>
                <a:gd name="T14" fmla="*/ 1 w 71"/>
                <a:gd name="T15" fmla="*/ 2 h 416"/>
                <a:gd name="T16" fmla="*/ 1 w 71"/>
                <a:gd name="T17" fmla="*/ 3 h 416"/>
                <a:gd name="T18" fmla="*/ 1 w 71"/>
                <a:gd name="T19" fmla="*/ 4 h 416"/>
                <a:gd name="T20" fmla="*/ 1 w 71"/>
                <a:gd name="T21" fmla="*/ 4 h 416"/>
                <a:gd name="T22" fmla="*/ 1 w 71"/>
                <a:gd name="T23" fmla="*/ 4 h 416"/>
                <a:gd name="T24" fmla="*/ 1 w 71"/>
                <a:gd name="T25" fmla="*/ 3 h 416"/>
                <a:gd name="T26" fmla="*/ 1 w 71"/>
                <a:gd name="T27" fmla="*/ 3 h 416"/>
                <a:gd name="T28" fmla="*/ 1 w 71"/>
                <a:gd name="T29" fmla="*/ 3 h 416"/>
                <a:gd name="T30" fmla="*/ 1 w 71"/>
                <a:gd name="T31" fmla="*/ 3 h 416"/>
                <a:gd name="T32" fmla="*/ 1 w 71"/>
                <a:gd name="T33" fmla="*/ 3 h 416"/>
                <a:gd name="T34" fmla="*/ 1 w 71"/>
                <a:gd name="T35" fmla="*/ 2 h 416"/>
                <a:gd name="T36" fmla="*/ 1 w 71"/>
                <a:gd name="T37" fmla="*/ 2 h 416"/>
                <a:gd name="T38" fmla="*/ 1 w 71"/>
                <a:gd name="T39" fmla="*/ 2 h 416"/>
                <a:gd name="T40" fmla="*/ 1 w 71"/>
                <a:gd name="T41" fmla="*/ 2 h 416"/>
                <a:gd name="T42" fmla="*/ 1 w 71"/>
                <a:gd name="T43" fmla="*/ 2 h 416"/>
                <a:gd name="T44" fmla="*/ 1 w 71"/>
                <a:gd name="T45" fmla="*/ 2 h 416"/>
                <a:gd name="T46" fmla="*/ 1 w 71"/>
                <a:gd name="T47" fmla="*/ 3 h 416"/>
                <a:gd name="T48" fmla="*/ 1 w 71"/>
                <a:gd name="T49" fmla="*/ 3 h 416"/>
                <a:gd name="T50" fmla="*/ 1 w 71"/>
                <a:gd name="T51" fmla="*/ 2 h 416"/>
                <a:gd name="T52" fmla="*/ 1 w 71"/>
                <a:gd name="T53" fmla="*/ 2 h 416"/>
                <a:gd name="T54" fmla="*/ 1 w 71"/>
                <a:gd name="T55" fmla="*/ 2 h 416"/>
                <a:gd name="T56" fmla="*/ 1 w 71"/>
                <a:gd name="T57" fmla="*/ 2 h 416"/>
                <a:gd name="T58" fmla="*/ 1 w 71"/>
                <a:gd name="T59" fmla="*/ 2 h 416"/>
                <a:gd name="T60" fmla="*/ 1 w 71"/>
                <a:gd name="T61" fmla="*/ 1 h 416"/>
                <a:gd name="T62" fmla="*/ 1 w 71"/>
                <a:gd name="T63" fmla="*/ 1 h 416"/>
                <a:gd name="T64" fmla="*/ 1 w 71"/>
                <a:gd name="T65" fmla="*/ 1 h 416"/>
                <a:gd name="T66" fmla="*/ 1 w 71"/>
                <a:gd name="T67" fmla="*/ 0 h 416"/>
                <a:gd name="T68" fmla="*/ 1 w 71"/>
                <a:gd name="T69" fmla="*/ 1 h 416"/>
                <a:gd name="T70" fmla="*/ 1 w 71"/>
                <a:gd name="T71" fmla="*/ 1 h 416"/>
                <a:gd name="T72" fmla="*/ 1 w 71"/>
                <a:gd name="T73" fmla="*/ 1 h 4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1"/>
                <a:gd name="T112" fmla="*/ 0 h 416"/>
                <a:gd name="T113" fmla="*/ 71 w 71"/>
                <a:gd name="T114" fmla="*/ 416 h 4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1" h="416">
                  <a:moveTo>
                    <a:pt x="63" y="11"/>
                  </a:moveTo>
                  <a:lnTo>
                    <a:pt x="60" y="35"/>
                  </a:lnTo>
                  <a:lnTo>
                    <a:pt x="57" y="63"/>
                  </a:lnTo>
                  <a:lnTo>
                    <a:pt x="54" y="90"/>
                  </a:lnTo>
                  <a:lnTo>
                    <a:pt x="52" y="115"/>
                  </a:lnTo>
                  <a:lnTo>
                    <a:pt x="52" y="142"/>
                  </a:lnTo>
                  <a:lnTo>
                    <a:pt x="49" y="170"/>
                  </a:lnTo>
                  <a:lnTo>
                    <a:pt x="49" y="197"/>
                  </a:lnTo>
                  <a:lnTo>
                    <a:pt x="52" y="224"/>
                  </a:lnTo>
                  <a:lnTo>
                    <a:pt x="49" y="230"/>
                  </a:lnTo>
                  <a:lnTo>
                    <a:pt x="46" y="235"/>
                  </a:lnTo>
                  <a:lnTo>
                    <a:pt x="44" y="243"/>
                  </a:lnTo>
                  <a:lnTo>
                    <a:pt x="44" y="252"/>
                  </a:lnTo>
                  <a:lnTo>
                    <a:pt x="44" y="257"/>
                  </a:lnTo>
                  <a:lnTo>
                    <a:pt x="44" y="265"/>
                  </a:lnTo>
                  <a:lnTo>
                    <a:pt x="44" y="274"/>
                  </a:lnTo>
                  <a:lnTo>
                    <a:pt x="44" y="282"/>
                  </a:lnTo>
                  <a:lnTo>
                    <a:pt x="71" y="320"/>
                  </a:lnTo>
                  <a:lnTo>
                    <a:pt x="60" y="416"/>
                  </a:lnTo>
                  <a:lnTo>
                    <a:pt x="54" y="416"/>
                  </a:lnTo>
                  <a:lnTo>
                    <a:pt x="54" y="413"/>
                  </a:lnTo>
                  <a:lnTo>
                    <a:pt x="52" y="413"/>
                  </a:lnTo>
                  <a:lnTo>
                    <a:pt x="49" y="411"/>
                  </a:lnTo>
                  <a:lnTo>
                    <a:pt x="49" y="408"/>
                  </a:lnTo>
                  <a:lnTo>
                    <a:pt x="49" y="405"/>
                  </a:lnTo>
                  <a:lnTo>
                    <a:pt x="46" y="402"/>
                  </a:lnTo>
                  <a:lnTo>
                    <a:pt x="41" y="389"/>
                  </a:lnTo>
                  <a:lnTo>
                    <a:pt x="38" y="375"/>
                  </a:lnTo>
                  <a:lnTo>
                    <a:pt x="35" y="361"/>
                  </a:lnTo>
                  <a:lnTo>
                    <a:pt x="33" y="348"/>
                  </a:lnTo>
                  <a:lnTo>
                    <a:pt x="33" y="334"/>
                  </a:lnTo>
                  <a:lnTo>
                    <a:pt x="33" y="320"/>
                  </a:lnTo>
                  <a:lnTo>
                    <a:pt x="35" y="309"/>
                  </a:lnTo>
                  <a:lnTo>
                    <a:pt x="38" y="295"/>
                  </a:lnTo>
                  <a:lnTo>
                    <a:pt x="35" y="295"/>
                  </a:lnTo>
                  <a:lnTo>
                    <a:pt x="33" y="293"/>
                  </a:lnTo>
                  <a:lnTo>
                    <a:pt x="30" y="293"/>
                  </a:lnTo>
                  <a:lnTo>
                    <a:pt x="27" y="293"/>
                  </a:lnTo>
                  <a:lnTo>
                    <a:pt x="24" y="293"/>
                  </a:lnTo>
                  <a:lnTo>
                    <a:pt x="22" y="295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8"/>
                  </a:lnTo>
                  <a:lnTo>
                    <a:pt x="11" y="301"/>
                  </a:lnTo>
                  <a:lnTo>
                    <a:pt x="11" y="304"/>
                  </a:lnTo>
                  <a:lnTo>
                    <a:pt x="8" y="306"/>
                  </a:lnTo>
                  <a:lnTo>
                    <a:pt x="5" y="309"/>
                  </a:lnTo>
                  <a:lnTo>
                    <a:pt x="2" y="309"/>
                  </a:lnTo>
                  <a:lnTo>
                    <a:pt x="0" y="306"/>
                  </a:lnTo>
                  <a:lnTo>
                    <a:pt x="2" y="295"/>
                  </a:lnTo>
                  <a:lnTo>
                    <a:pt x="2" y="287"/>
                  </a:lnTo>
                  <a:lnTo>
                    <a:pt x="5" y="276"/>
                  </a:lnTo>
                  <a:lnTo>
                    <a:pt x="5" y="268"/>
                  </a:lnTo>
                  <a:lnTo>
                    <a:pt x="8" y="257"/>
                  </a:lnTo>
                  <a:lnTo>
                    <a:pt x="11" y="249"/>
                  </a:lnTo>
                  <a:lnTo>
                    <a:pt x="16" y="241"/>
                  </a:lnTo>
                  <a:lnTo>
                    <a:pt x="19" y="230"/>
                  </a:lnTo>
                  <a:lnTo>
                    <a:pt x="19" y="202"/>
                  </a:lnTo>
                  <a:lnTo>
                    <a:pt x="19" y="172"/>
                  </a:lnTo>
                  <a:lnTo>
                    <a:pt x="19" y="142"/>
                  </a:lnTo>
                  <a:lnTo>
                    <a:pt x="22" y="115"/>
                  </a:lnTo>
                  <a:lnTo>
                    <a:pt x="22" y="85"/>
                  </a:lnTo>
                  <a:lnTo>
                    <a:pt x="22" y="57"/>
                  </a:lnTo>
                  <a:lnTo>
                    <a:pt x="27" y="27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7" y="8"/>
                  </a:lnTo>
                  <a:lnTo>
                    <a:pt x="63" y="11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6" name="Freeform 72"/>
            <p:cNvSpPr>
              <a:spLocks/>
            </p:cNvSpPr>
            <p:nvPr/>
          </p:nvSpPr>
          <p:spPr bwMode="auto">
            <a:xfrm>
              <a:off x="2273" y="1873"/>
              <a:ext cx="17" cy="105"/>
            </a:xfrm>
            <a:custGeom>
              <a:avLst/>
              <a:gdLst>
                <a:gd name="T0" fmla="*/ 1 w 28"/>
                <a:gd name="T1" fmla="*/ 1 h 178"/>
                <a:gd name="T2" fmla="*/ 1 w 28"/>
                <a:gd name="T3" fmla="*/ 2 h 178"/>
                <a:gd name="T4" fmla="*/ 1 w 28"/>
                <a:gd name="T5" fmla="*/ 1 h 178"/>
                <a:gd name="T6" fmla="*/ 0 w 28"/>
                <a:gd name="T7" fmla="*/ 1 h 178"/>
                <a:gd name="T8" fmla="*/ 0 w 28"/>
                <a:gd name="T9" fmla="*/ 1 h 178"/>
                <a:gd name="T10" fmla="*/ 0 w 28"/>
                <a:gd name="T11" fmla="*/ 1 h 178"/>
                <a:gd name="T12" fmla="*/ 0 w 28"/>
                <a:gd name="T13" fmla="*/ 1 h 178"/>
                <a:gd name="T14" fmla="*/ 1 w 28"/>
                <a:gd name="T15" fmla="*/ 1 h 178"/>
                <a:gd name="T16" fmla="*/ 1 w 28"/>
                <a:gd name="T17" fmla="*/ 1 h 178"/>
                <a:gd name="T18" fmla="*/ 1 w 28"/>
                <a:gd name="T19" fmla="*/ 0 h 178"/>
                <a:gd name="T20" fmla="*/ 1 w 28"/>
                <a:gd name="T21" fmla="*/ 1 h 178"/>
                <a:gd name="T22" fmla="*/ 1 w 28"/>
                <a:gd name="T23" fmla="*/ 1 h 178"/>
                <a:gd name="T24" fmla="*/ 1 w 28"/>
                <a:gd name="T25" fmla="*/ 1 h 178"/>
                <a:gd name="T26" fmla="*/ 1 w 28"/>
                <a:gd name="T27" fmla="*/ 1 h 178"/>
                <a:gd name="T28" fmla="*/ 1 w 28"/>
                <a:gd name="T29" fmla="*/ 1 h 178"/>
                <a:gd name="T30" fmla="*/ 1 w 28"/>
                <a:gd name="T31" fmla="*/ 1 h 178"/>
                <a:gd name="T32" fmla="*/ 1 w 28"/>
                <a:gd name="T33" fmla="*/ 1 h 178"/>
                <a:gd name="T34" fmla="*/ 1 w 28"/>
                <a:gd name="T35" fmla="*/ 1 h 1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178"/>
                <a:gd name="T56" fmla="*/ 28 w 28"/>
                <a:gd name="T57" fmla="*/ 178 h 1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178">
                  <a:moveTo>
                    <a:pt x="28" y="132"/>
                  </a:moveTo>
                  <a:lnTo>
                    <a:pt x="6" y="178"/>
                  </a:lnTo>
                  <a:lnTo>
                    <a:pt x="3" y="157"/>
                  </a:lnTo>
                  <a:lnTo>
                    <a:pt x="0" y="135"/>
                  </a:lnTo>
                  <a:lnTo>
                    <a:pt x="0" y="113"/>
                  </a:lnTo>
                  <a:lnTo>
                    <a:pt x="0" y="91"/>
                  </a:lnTo>
                  <a:lnTo>
                    <a:pt x="0" y="69"/>
                  </a:lnTo>
                  <a:lnTo>
                    <a:pt x="3" y="47"/>
                  </a:lnTo>
                  <a:lnTo>
                    <a:pt x="3" y="22"/>
                  </a:lnTo>
                  <a:lnTo>
                    <a:pt x="6" y="0"/>
                  </a:lnTo>
                  <a:lnTo>
                    <a:pt x="8" y="17"/>
                  </a:lnTo>
                  <a:lnTo>
                    <a:pt x="11" y="33"/>
                  </a:lnTo>
                  <a:lnTo>
                    <a:pt x="14" y="50"/>
                  </a:lnTo>
                  <a:lnTo>
                    <a:pt x="17" y="66"/>
                  </a:lnTo>
                  <a:lnTo>
                    <a:pt x="17" y="85"/>
                  </a:lnTo>
                  <a:lnTo>
                    <a:pt x="19" y="102"/>
                  </a:lnTo>
                  <a:lnTo>
                    <a:pt x="22" y="115"/>
                  </a:lnTo>
                  <a:lnTo>
                    <a:pt x="28" y="13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7" name="Freeform 73"/>
            <p:cNvSpPr>
              <a:spLocks/>
            </p:cNvSpPr>
            <p:nvPr/>
          </p:nvSpPr>
          <p:spPr bwMode="auto">
            <a:xfrm>
              <a:off x="2770" y="1953"/>
              <a:ext cx="15" cy="18"/>
            </a:xfrm>
            <a:custGeom>
              <a:avLst/>
              <a:gdLst>
                <a:gd name="T0" fmla="*/ 1 w 25"/>
                <a:gd name="T1" fmla="*/ 1 h 30"/>
                <a:gd name="T2" fmla="*/ 1 w 25"/>
                <a:gd name="T3" fmla="*/ 1 h 30"/>
                <a:gd name="T4" fmla="*/ 1 w 25"/>
                <a:gd name="T5" fmla="*/ 1 h 30"/>
                <a:gd name="T6" fmla="*/ 1 w 25"/>
                <a:gd name="T7" fmla="*/ 1 h 30"/>
                <a:gd name="T8" fmla="*/ 1 w 25"/>
                <a:gd name="T9" fmla="*/ 1 h 30"/>
                <a:gd name="T10" fmla="*/ 1 w 25"/>
                <a:gd name="T11" fmla="*/ 1 h 30"/>
                <a:gd name="T12" fmla="*/ 1 w 25"/>
                <a:gd name="T13" fmla="*/ 1 h 30"/>
                <a:gd name="T14" fmla="*/ 1 w 25"/>
                <a:gd name="T15" fmla="*/ 1 h 30"/>
                <a:gd name="T16" fmla="*/ 1 w 25"/>
                <a:gd name="T17" fmla="*/ 1 h 30"/>
                <a:gd name="T18" fmla="*/ 1 w 25"/>
                <a:gd name="T19" fmla="*/ 1 h 30"/>
                <a:gd name="T20" fmla="*/ 1 w 25"/>
                <a:gd name="T21" fmla="*/ 1 h 30"/>
                <a:gd name="T22" fmla="*/ 1 w 25"/>
                <a:gd name="T23" fmla="*/ 1 h 30"/>
                <a:gd name="T24" fmla="*/ 1 w 25"/>
                <a:gd name="T25" fmla="*/ 1 h 30"/>
                <a:gd name="T26" fmla="*/ 0 w 25"/>
                <a:gd name="T27" fmla="*/ 1 h 30"/>
                <a:gd name="T28" fmla="*/ 0 w 25"/>
                <a:gd name="T29" fmla="*/ 1 h 30"/>
                <a:gd name="T30" fmla="*/ 0 w 25"/>
                <a:gd name="T31" fmla="*/ 1 h 30"/>
                <a:gd name="T32" fmla="*/ 1 w 25"/>
                <a:gd name="T33" fmla="*/ 1 h 30"/>
                <a:gd name="T34" fmla="*/ 1 w 25"/>
                <a:gd name="T35" fmla="*/ 1 h 30"/>
                <a:gd name="T36" fmla="*/ 1 w 25"/>
                <a:gd name="T37" fmla="*/ 1 h 30"/>
                <a:gd name="T38" fmla="*/ 1 w 25"/>
                <a:gd name="T39" fmla="*/ 0 h 30"/>
                <a:gd name="T40" fmla="*/ 1 w 25"/>
                <a:gd name="T41" fmla="*/ 0 h 30"/>
                <a:gd name="T42" fmla="*/ 1 w 25"/>
                <a:gd name="T43" fmla="*/ 1 h 30"/>
                <a:gd name="T44" fmla="*/ 1 w 25"/>
                <a:gd name="T45" fmla="*/ 1 h 30"/>
                <a:gd name="T46" fmla="*/ 1 w 25"/>
                <a:gd name="T47" fmla="*/ 1 h 30"/>
                <a:gd name="T48" fmla="*/ 1 w 25"/>
                <a:gd name="T49" fmla="*/ 1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"/>
                <a:gd name="T76" fmla="*/ 0 h 30"/>
                <a:gd name="T77" fmla="*/ 25 w 25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" h="30">
                  <a:moveTo>
                    <a:pt x="25" y="13"/>
                  </a:moveTo>
                  <a:lnTo>
                    <a:pt x="25" y="16"/>
                  </a:lnTo>
                  <a:lnTo>
                    <a:pt x="25" y="19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7"/>
                  </a:lnTo>
                  <a:lnTo>
                    <a:pt x="19" y="27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4" y="30"/>
                  </a:lnTo>
                  <a:lnTo>
                    <a:pt x="8" y="30"/>
                  </a:lnTo>
                  <a:lnTo>
                    <a:pt x="6" y="27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3" y="11"/>
                  </a:lnTo>
                  <a:lnTo>
                    <a:pt x="3" y="5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9" y="2"/>
                  </a:lnTo>
                  <a:lnTo>
                    <a:pt x="22" y="5"/>
                  </a:lnTo>
                  <a:lnTo>
                    <a:pt x="22" y="11"/>
                  </a:lnTo>
                  <a:lnTo>
                    <a:pt x="25" y="13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8" name="Freeform 74"/>
            <p:cNvSpPr>
              <a:spLocks/>
            </p:cNvSpPr>
            <p:nvPr/>
          </p:nvSpPr>
          <p:spPr bwMode="auto">
            <a:xfrm>
              <a:off x="2747" y="1969"/>
              <a:ext cx="18" cy="29"/>
            </a:xfrm>
            <a:custGeom>
              <a:avLst/>
              <a:gdLst>
                <a:gd name="T0" fmla="*/ 1 w 30"/>
                <a:gd name="T1" fmla="*/ 1 h 49"/>
                <a:gd name="T2" fmla="*/ 1 w 30"/>
                <a:gd name="T3" fmla="*/ 1 h 49"/>
                <a:gd name="T4" fmla="*/ 1 w 30"/>
                <a:gd name="T5" fmla="*/ 1 h 49"/>
                <a:gd name="T6" fmla="*/ 1 w 30"/>
                <a:gd name="T7" fmla="*/ 1 h 49"/>
                <a:gd name="T8" fmla="*/ 1 w 30"/>
                <a:gd name="T9" fmla="*/ 1 h 49"/>
                <a:gd name="T10" fmla="*/ 1 w 30"/>
                <a:gd name="T11" fmla="*/ 1 h 49"/>
                <a:gd name="T12" fmla="*/ 1 w 30"/>
                <a:gd name="T13" fmla="*/ 1 h 49"/>
                <a:gd name="T14" fmla="*/ 1 w 30"/>
                <a:gd name="T15" fmla="*/ 1 h 49"/>
                <a:gd name="T16" fmla="*/ 1 w 30"/>
                <a:gd name="T17" fmla="*/ 1 h 49"/>
                <a:gd name="T18" fmla="*/ 1 w 30"/>
                <a:gd name="T19" fmla="*/ 1 h 49"/>
                <a:gd name="T20" fmla="*/ 1 w 30"/>
                <a:gd name="T21" fmla="*/ 1 h 49"/>
                <a:gd name="T22" fmla="*/ 1 w 30"/>
                <a:gd name="T23" fmla="*/ 1 h 49"/>
                <a:gd name="T24" fmla="*/ 1 w 30"/>
                <a:gd name="T25" fmla="*/ 1 h 49"/>
                <a:gd name="T26" fmla="*/ 1 w 30"/>
                <a:gd name="T27" fmla="*/ 1 h 49"/>
                <a:gd name="T28" fmla="*/ 1 w 30"/>
                <a:gd name="T29" fmla="*/ 1 h 49"/>
                <a:gd name="T30" fmla="*/ 1 w 30"/>
                <a:gd name="T31" fmla="*/ 1 h 49"/>
                <a:gd name="T32" fmla="*/ 1 w 30"/>
                <a:gd name="T33" fmla="*/ 1 h 49"/>
                <a:gd name="T34" fmla="*/ 0 w 30"/>
                <a:gd name="T35" fmla="*/ 1 h 49"/>
                <a:gd name="T36" fmla="*/ 0 w 30"/>
                <a:gd name="T37" fmla="*/ 1 h 49"/>
                <a:gd name="T38" fmla="*/ 1 w 30"/>
                <a:gd name="T39" fmla="*/ 1 h 49"/>
                <a:gd name="T40" fmla="*/ 1 w 30"/>
                <a:gd name="T41" fmla="*/ 1 h 49"/>
                <a:gd name="T42" fmla="*/ 1 w 30"/>
                <a:gd name="T43" fmla="*/ 1 h 49"/>
                <a:gd name="T44" fmla="*/ 1 w 30"/>
                <a:gd name="T45" fmla="*/ 1 h 49"/>
                <a:gd name="T46" fmla="*/ 1 w 30"/>
                <a:gd name="T47" fmla="*/ 1 h 49"/>
                <a:gd name="T48" fmla="*/ 1 w 30"/>
                <a:gd name="T49" fmla="*/ 0 h 49"/>
                <a:gd name="T50" fmla="*/ 1 w 30"/>
                <a:gd name="T51" fmla="*/ 1 h 49"/>
                <a:gd name="T52" fmla="*/ 1 w 30"/>
                <a:gd name="T53" fmla="*/ 1 h 49"/>
                <a:gd name="T54" fmla="*/ 1 w 30"/>
                <a:gd name="T55" fmla="*/ 1 h 49"/>
                <a:gd name="T56" fmla="*/ 1 w 30"/>
                <a:gd name="T57" fmla="*/ 1 h 49"/>
                <a:gd name="T58" fmla="*/ 1 w 30"/>
                <a:gd name="T59" fmla="*/ 1 h 49"/>
                <a:gd name="T60" fmla="*/ 1 w 30"/>
                <a:gd name="T61" fmla="*/ 1 h 49"/>
                <a:gd name="T62" fmla="*/ 1 w 30"/>
                <a:gd name="T63" fmla="*/ 1 h 49"/>
                <a:gd name="T64" fmla="*/ 1 w 30"/>
                <a:gd name="T65" fmla="*/ 1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0"/>
                <a:gd name="T100" fmla="*/ 0 h 49"/>
                <a:gd name="T101" fmla="*/ 30 w 30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0" h="49">
                  <a:moveTo>
                    <a:pt x="30" y="27"/>
                  </a:moveTo>
                  <a:lnTo>
                    <a:pt x="30" y="30"/>
                  </a:lnTo>
                  <a:lnTo>
                    <a:pt x="27" y="33"/>
                  </a:lnTo>
                  <a:lnTo>
                    <a:pt x="27" y="36"/>
                  </a:lnTo>
                  <a:lnTo>
                    <a:pt x="27" y="38"/>
                  </a:lnTo>
                  <a:lnTo>
                    <a:pt x="24" y="41"/>
                  </a:lnTo>
                  <a:lnTo>
                    <a:pt x="24" y="44"/>
                  </a:lnTo>
                  <a:lnTo>
                    <a:pt x="22" y="47"/>
                  </a:lnTo>
                  <a:lnTo>
                    <a:pt x="19" y="49"/>
                  </a:lnTo>
                  <a:lnTo>
                    <a:pt x="13" y="47"/>
                  </a:lnTo>
                  <a:lnTo>
                    <a:pt x="11" y="44"/>
                  </a:lnTo>
                  <a:lnTo>
                    <a:pt x="8" y="41"/>
                  </a:lnTo>
                  <a:lnTo>
                    <a:pt x="8" y="38"/>
                  </a:lnTo>
                  <a:lnTo>
                    <a:pt x="5" y="33"/>
                  </a:lnTo>
                  <a:lnTo>
                    <a:pt x="5" y="30"/>
                  </a:lnTo>
                  <a:lnTo>
                    <a:pt x="2" y="27"/>
                  </a:lnTo>
                  <a:lnTo>
                    <a:pt x="2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2" y="8"/>
                  </a:lnTo>
                  <a:lnTo>
                    <a:pt x="5" y="5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0"/>
                  </a:lnTo>
                  <a:lnTo>
                    <a:pt x="16" y="3"/>
                  </a:lnTo>
                  <a:lnTo>
                    <a:pt x="22" y="5"/>
                  </a:lnTo>
                  <a:lnTo>
                    <a:pt x="24" y="8"/>
                  </a:lnTo>
                  <a:lnTo>
                    <a:pt x="24" y="14"/>
                  </a:lnTo>
                  <a:lnTo>
                    <a:pt x="27" y="16"/>
                  </a:lnTo>
                  <a:lnTo>
                    <a:pt x="30" y="19"/>
                  </a:lnTo>
                  <a:lnTo>
                    <a:pt x="30" y="25"/>
                  </a:lnTo>
                  <a:lnTo>
                    <a:pt x="30" y="27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19" name="Freeform 75"/>
            <p:cNvSpPr>
              <a:spLocks/>
            </p:cNvSpPr>
            <p:nvPr/>
          </p:nvSpPr>
          <p:spPr bwMode="auto">
            <a:xfrm>
              <a:off x="2365" y="1977"/>
              <a:ext cx="14" cy="31"/>
            </a:xfrm>
            <a:custGeom>
              <a:avLst/>
              <a:gdLst>
                <a:gd name="T0" fmla="*/ 1 w 22"/>
                <a:gd name="T1" fmla="*/ 1 h 52"/>
                <a:gd name="T2" fmla="*/ 1 w 22"/>
                <a:gd name="T3" fmla="*/ 1 h 52"/>
                <a:gd name="T4" fmla="*/ 1 w 22"/>
                <a:gd name="T5" fmla="*/ 1 h 52"/>
                <a:gd name="T6" fmla="*/ 1 w 22"/>
                <a:gd name="T7" fmla="*/ 1 h 52"/>
                <a:gd name="T8" fmla="*/ 1 w 22"/>
                <a:gd name="T9" fmla="*/ 1 h 52"/>
                <a:gd name="T10" fmla="*/ 1 w 22"/>
                <a:gd name="T11" fmla="*/ 1 h 52"/>
                <a:gd name="T12" fmla="*/ 1 w 22"/>
                <a:gd name="T13" fmla="*/ 1 h 52"/>
                <a:gd name="T14" fmla="*/ 1 w 22"/>
                <a:gd name="T15" fmla="*/ 1 h 52"/>
                <a:gd name="T16" fmla="*/ 1 w 22"/>
                <a:gd name="T17" fmla="*/ 1 h 52"/>
                <a:gd name="T18" fmla="*/ 1 w 22"/>
                <a:gd name="T19" fmla="*/ 1 h 52"/>
                <a:gd name="T20" fmla="*/ 1 w 22"/>
                <a:gd name="T21" fmla="*/ 1 h 52"/>
                <a:gd name="T22" fmla="*/ 1 w 22"/>
                <a:gd name="T23" fmla="*/ 1 h 52"/>
                <a:gd name="T24" fmla="*/ 1 w 22"/>
                <a:gd name="T25" fmla="*/ 1 h 52"/>
                <a:gd name="T26" fmla="*/ 1 w 22"/>
                <a:gd name="T27" fmla="*/ 1 h 52"/>
                <a:gd name="T28" fmla="*/ 1 w 22"/>
                <a:gd name="T29" fmla="*/ 1 h 52"/>
                <a:gd name="T30" fmla="*/ 1 w 22"/>
                <a:gd name="T31" fmla="*/ 1 h 52"/>
                <a:gd name="T32" fmla="*/ 0 w 22"/>
                <a:gd name="T33" fmla="*/ 1 h 52"/>
                <a:gd name="T34" fmla="*/ 0 w 22"/>
                <a:gd name="T35" fmla="*/ 1 h 52"/>
                <a:gd name="T36" fmla="*/ 1 w 22"/>
                <a:gd name="T37" fmla="*/ 1 h 52"/>
                <a:gd name="T38" fmla="*/ 1 w 22"/>
                <a:gd name="T39" fmla="*/ 1 h 52"/>
                <a:gd name="T40" fmla="*/ 1 w 22"/>
                <a:gd name="T41" fmla="*/ 1 h 52"/>
                <a:gd name="T42" fmla="*/ 1 w 22"/>
                <a:gd name="T43" fmla="*/ 1 h 52"/>
                <a:gd name="T44" fmla="*/ 1 w 22"/>
                <a:gd name="T45" fmla="*/ 1 h 52"/>
                <a:gd name="T46" fmla="*/ 1 w 22"/>
                <a:gd name="T47" fmla="*/ 1 h 52"/>
                <a:gd name="T48" fmla="*/ 1 w 22"/>
                <a:gd name="T49" fmla="*/ 0 h 52"/>
                <a:gd name="T50" fmla="*/ 1 w 22"/>
                <a:gd name="T51" fmla="*/ 1 h 52"/>
                <a:gd name="T52" fmla="*/ 1 w 22"/>
                <a:gd name="T53" fmla="*/ 1 h 52"/>
                <a:gd name="T54" fmla="*/ 1 w 22"/>
                <a:gd name="T55" fmla="*/ 1 h 52"/>
                <a:gd name="T56" fmla="*/ 1 w 22"/>
                <a:gd name="T57" fmla="*/ 1 h 52"/>
                <a:gd name="T58" fmla="*/ 1 w 22"/>
                <a:gd name="T59" fmla="*/ 1 h 52"/>
                <a:gd name="T60" fmla="*/ 1 w 22"/>
                <a:gd name="T61" fmla="*/ 1 h 52"/>
                <a:gd name="T62" fmla="*/ 1 w 22"/>
                <a:gd name="T63" fmla="*/ 1 h 52"/>
                <a:gd name="T64" fmla="*/ 1 w 22"/>
                <a:gd name="T65" fmla="*/ 1 h 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"/>
                <a:gd name="T100" fmla="*/ 0 h 52"/>
                <a:gd name="T101" fmla="*/ 22 w 22"/>
                <a:gd name="T102" fmla="*/ 52 h 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" h="52">
                  <a:moveTo>
                    <a:pt x="22" y="33"/>
                  </a:moveTo>
                  <a:lnTo>
                    <a:pt x="22" y="35"/>
                  </a:lnTo>
                  <a:lnTo>
                    <a:pt x="22" y="38"/>
                  </a:lnTo>
                  <a:lnTo>
                    <a:pt x="22" y="41"/>
                  </a:lnTo>
                  <a:lnTo>
                    <a:pt x="19" y="44"/>
                  </a:lnTo>
                  <a:lnTo>
                    <a:pt x="19" y="46"/>
                  </a:lnTo>
                  <a:lnTo>
                    <a:pt x="16" y="49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1" y="52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3" y="24"/>
                  </a:lnTo>
                  <a:lnTo>
                    <a:pt x="3" y="22"/>
                  </a:lnTo>
                  <a:lnTo>
                    <a:pt x="3" y="16"/>
                  </a:lnTo>
                  <a:lnTo>
                    <a:pt x="3" y="13"/>
                  </a:lnTo>
                  <a:lnTo>
                    <a:pt x="3" y="8"/>
                  </a:lnTo>
                  <a:lnTo>
                    <a:pt x="5" y="5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4" y="5"/>
                  </a:lnTo>
                  <a:lnTo>
                    <a:pt x="16" y="11"/>
                  </a:lnTo>
                  <a:lnTo>
                    <a:pt x="19" y="13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2" y="27"/>
                  </a:lnTo>
                  <a:lnTo>
                    <a:pt x="22" y="33"/>
                  </a:lnTo>
                  <a:close/>
                </a:path>
              </a:pathLst>
            </a:custGeom>
            <a:solidFill>
              <a:srgbClr val="EAC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0" name="Freeform 76"/>
            <p:cNvSpPr>
              <a:spLocks/>
            </p:cNvSpPr>
            <p:nvPr/>
          </p:nvSpPr>
          <p:spPr bwMode="auto">
            <a:xfrm>
              <a:off x="2628" y="1982"/>
              <a:ext cx="197" cy="578"/>
            </a:xfrm>
            <a:custGeom>
              <a:avLst/>
              <a:gdLst>
                <a:gd name="T0" fmla="*/ 3 w 324"/>
                <a:gd name="T1" fmla="*/ 1 h 980"/>
                <a:gd name="T2" fmla="*/ 3 w 324"/>
                <a:gd name="T3" fmla="*/ 1 h 980"/>
                <a:gd name="T4" fmla="*/ 3 w 324"/>
                <a:gd name="T5" fmla="*/ 1 h 980"/>
                <a:gd name="T6" fmla="*/ 3 w 324"/>
                <a:gd name="T7" fmla="*/ 1 h 980"/>
                <a:gd name="T8" fmla="*/ 3 w 324"/>
                <a:gd name="T9" fmla="*/ 1 h 980"/>
                <a:gd name="T10" fmla="*/ 3 w 324"/>
                <a:gd name="T11" fmla="*/ 1 h 980"/>
                <a:gd name="T12" fmla="*/ 2 w 324"/>
                <a:gd name="T13" fmla="*/ 2 h 980"/>
                <a:gd name="T14" fmla="*/ 2 w 324"/>
                <a:gd name="T15" fmla="*/ 3 h 980"/>
                <a:gd name="T16" fmla="*/ 2 w 324"/>
                <a:gd name="T17" fmla="*/ 4 h 980"/>
                <a:gd name="T18" fmla="*/ 2 w 324"/>
                <a:gd name="T19" fmla="*/ 4 h 980"/>
                <a:gd name="T20" fmla="*/ 2 w 324"/>
                <a:gd name="T21" fmla="*/ 4 h 980"/>
                <a:gd name="T22" fmla="*/ 3 w 324"/>
                <a:gd name="T23" fmla="*/ 4 h 980"/>
                <a:gd name="T24" fmla="*/ 3 w 324"/>
                <a:gd name="T25" fmla="*/ 4 h 980"/>
                <a:gd name="T26" fmla="*/ 3 w 324"/>
                <a:gd name="T27" fmla="*/ 4 h 980"/>
                <a:gd name="T28" fmla="*/ 4 w 324"/>
                <a:gd name="T29" fmla="*/ 5 h 980"/>
                <a:gd name="T30" fmla="*/ 4 w 324"/>
                <a:gd name="T31" fmla="*/ 6 h 980"/>
                <a:gd name="T32" fmla="*/ 4 w 324"/>
                <a:gd name="T33" fmla="*/ 6 h 980"/>
                <a:gd name="T34" fmla="*/ 3 w 324"/>
                <a:gd name="T35" fmla="*/ 6 h 980"/>
                <a:gd name="T36" fmla="*/ 3 w 324"/>
                <a:gd name="T37" fmla="*/ 6 h 980"/>
                <a:gd name="T38" fmla="*/ 3 w 324"/>
                <a:gd name="T39" fmla="*/ 6 h 980"/>
                <a:gd name="T40" fmla="*/ 3 w 324"/>
                <a:gd name="T41" fmla="*/ 6 h 980"/>
                <a:gd name="T42" fmla="*/ 2 w 324"/>
                <a:gd name="T43" fmla="*/ 6 h 980"/>
                <a:gd name="T44" fmla="*/ 3 w 324"/>
                <a:gd name="T45" fmla="*/ 7 h 980"/>
                <a:gd name="T46" fmla="*/ 3 w 324"/>
                <a:gd name="T47" fmla="*/ 7 h 980"/>
                <a:gd name="T48" fmla="*/ 3 w 324"/>
                <a:gd name="T49" fmla="*/ 7 h 980"/>
                <a:gd name="T50" fmla="*/ 3 w 324"/>
                <a:gd name="T51" fmla="*/ 8 h 980"/>
                <a:gd name="T52" fmla="*/ 2 w 324"/>
                <a:gd name="T53" fmla="*/ 8 h 980"/>
                <a:gd name="T54" fmla="*/ 2 w 324"/>
                <a:gd name="T55" fmla="*/ 8 h 980"/>
                <a:gd name="T56" fmla="*/ 2 w 324"/>
                <a:gd name="T57" fmla="*/ 8 h 980"/>
                <a:gd name="T58" fmla="*/ 2 w 324"/>
                <a:gd name="T59" fmla="*/ 8 h 980"/>
                <a:gd name="T60" fmla="*/ 2 w 324"/>
                <a:gd name="T61" fmla="*/ 8 h 980"/>
                <a:gd name="T62" fmla="*/ 1 w 324"/>
                <a:gd name="T63" fmla="*/ 8 h 980"/>
                <a:gd name="T64" fmla="*/ 1 w 324"/>
                <a:gd name="T65" fmla="*/ 8 h 980"/>
                <a:gd name="T66" fmla="*/ 1 w 324"/>
                <a:gd name="T67" fmla="*/ 7 h 980"/>
                <a:gd name="T68" fmla="*/ 0 w 324"/>
                <a:gd name="T69" fmla="*/ 6 h 980"/>
                <a:gd name="T70" fmla="*/ 1 w 324"/>
                <a:gd name="T71" fmla="*/ 6 h 980"/>
                <a:gd name="T72" fmla="*/ 1 w 324"/>
                <a:gd name="T73" fmla="*/ 5 h 980"/>
                <a:gd name="T74" fmla="*/ 1 w 324"/>
                <a:gd name="T75" fmla="*/ 4 h 980"/>
                <a:gd name="T76" fmla="*/ 1 w 324"/>
                <a:gd name="T77" fmla="*/ 4 h 980"/>
                <a:gd name="T78" fmla="*/ 1 w 324"/>
                <a:gd name="T79" fmla="*/ 4 h 980"/>
                <a:gd name="T80" fmla="*/ 2 w 324"/>
                <a:gd name="T81" fmla="*/ 4 h 980"/>
                <a:gd name="T82" fmla="*/ 2 w 324"/>
                <a:gd name="T83" fmla="*/ 3 h 980"/>
                <a:gd name="T84" fmla="*/ 2 w 324"/>
                <a:gd name="T85" fmla="*/ 3 h 980"/>
                <a:gd name="T86" fmla="*/ 2 w 324"/>
                <a:gd name="T87" fmla="*/ 2 h 980"/>
                <a:gd name="T88" fmla="*/ 2 w 324"/>
                <a:gd name="T89" fmla="*/ 2 h 980"/>
                <a:gd name="T90" fmla="*/ 2 w 324"/>
                <a:gd name="T91" fmla="*/ 1 h 980"/>
                <a:gd name="T92" fmla="*/ 2 w 324"/>
                <a:gd name="T93" fmla="*/ 1 h 980"/>
                <a:gd name="T94" fmla="*/ 2 w 324"/>
                <a:gd name="T95" fmla="*/ 1 h 980"/>
                <a:gd name="T96" fmla="*/ 2 w 324"/>
                <a:gd name="T97" fmla="*/ 1 h 980"/>
                <a:gd name="T98" fmla="*/ 2 w 324"/>
                <a:gd name="T99" fmla="*/ 1 h 980"/>
                <a:gd name="T100" fmla="*/ 2 w 324"/>
                <a:gd name="T101" fmla="*/ 1 h 980"/>
                <a:gd name="T102" fmla="*/ 2 w 324"/>
                <a:gd name="T103" fmla="*/ 1 h 980"/>
                <a:gd name="T104" fmla="*/ 2 w 324"/>
                <a:gd name="T105" fmla="*/ 1 h 980"/>
                <a:gd name="T106" fmla="*/ 3 w 324"/>
                <a:gd name="T107" fmla="*/ 0 h 98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4"/>
                <a:gd name="T163" fmla="*/ 0 h 980"/>
                <a:gd name="T164" fmla="*/ 324 w 324"/>
                <a:gd name="T165" fmla="*/ 980 h 98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4" h="980">
                  <a:moveTo>
                    <a:pt x="263" y="0"/>
                  </a:moveTo>
                  <a:lnTo>
                    <a:pt x="263" y="5"/>
                  </a:lnTo>
                  <a:lnTo>
                    <a:pt x="263" y="11"/>
                  </a:lnTo>
                  <a:lnTo>
                    <a:pt x="261" y="16"/>
                  </a:lnTo>
                  <a:lnTo>
                    <a:pt x="261" y="22"/>
                  </a:lnTo>
                  <a:lnTo>
                    <a:pt x="261" y="27"/>
                  </a:lnTo>
                  <a:lnTo>
                    <a:pt x="261" y="33"/>
                  </a:lnTo>
                  <a:lnTo>
                    <a:pt x="263" y="38"/>
                  </a:lnTo>
                  <a:lnTo>
                    <a:pt x="266" y="44"/>
                  </a:lnTo>
                  <a:lnTo>
                    <a:pt x="269" y="44"/>
                  </a:lnTo>
                  <a:lnTo>
                    <a:pt x="271" y="46"/>
                  </a:lnTo>
                  <a:lnTo>
                    <a:pt x="274" y="49"/>
                  </a:lnTo>
                  <a:lnTo>
                    <a:pt x="277" y="49"/>
                  </a:lnTo>
                  <a:lnTo>
                    <a:pt x="277" y="52"/>
                  </a:lnTo>
                  <a:lnTo>
                    <a:pt x="280" y="52"/>
                  </a:lnTo>
                  <a:lnTo>
                    <a:pt x="280" y="55"/>
                  </a:lnTo>
                  <a:lnTo>
                    <a:pt x="266" y="93"/>
                  </a:lnTo>
                  <a:lnTo>
                    <a:pt x="250" y="131"/>
                  </a:lnTo>
                  <a:lnTo>
                    <a:pt x="239" y="170"/>
                  </a:lnTo>
                  <a:lnTo>
                    <a:pt x="228" y="211"/>
                  </a:lnTo>
                  <a:lnTo>
                    <a:pt x="217" y="252"/>
                  </a:lnTo>
                  <a:lnTo>
                    <a:pt x="208" y="293"/>
                  </a:lnTo>
                  <a:lnTo>
                    <a:pt x="203" y="334"/>
                  </a:lnTo>
                  <a:lnTo>
                    <a:pt x="200" y="378"/>
                  </a:lnTo>
                  <a:lnTo>
                    <a:pt x="200" y="383"/>
                  </a:lnTo>
                  <a:lnTo>
                    <a:pt x="200" y="386"/>
                  </a:lnTo>
                  <a:lnTo>
                    <a:pt x="203" y="392"/>
                  </a:lnTo>
                  <a:lnTo>
                    <a:pt x="206" y="394"/>
                  </a:lnTo>
                  <a:lnTo>
                    <a:pt x="208" y="397"/>
                  </a:lnTo>
                  <a:lnTo>
                    <a:pt x="214" y="400"/>
                  </a:lnTo>
                  <a:lnTo>
                    <a:pt x="217" y="402"/>
                  </a:lnTo>
                  <a:lnTo>
                    <a:pt x="222" y="405"/>
                  </a:lnTo>
                  <a:lnTo>
                    <a:pt x="233" y="408"/>
                  </a:lnTo>
                  <a:lnTo>
                    <a:pt x="244" y="411"/>
                  </a:lnTo>
                  <a:lnTo>
                    <a:pt x="252" y="413"/>
                  </a:lnTo>
                  <a:lnTo>
                    <a:pt x="263" y="419"/>
                  </a:lnTo>
                  <a:lnTo>
                    <a:pt x="274" y="422"/>
                  </a:lnTo>
                  <a:lnTo>
                    <a:pt x="285" y="424"/>
                  </a:lnTo>
                  <a:lnTo>
                    <a:pt x="296" y="427"/>
                  </a:lnTo>
                  <a:lnTo>
                    <a:pt x="307" y="430"/>
                  </a:lnTo>
                  <a:lnTo>
                    <a:pt x="304" y="471"/>
                  </a:lnTo>
                  <a:lnTo>
                    <a:pt x="304" y="509"/>
                  </a:lnTo>
                  <a:lnTo>
                    <a:pt x="304" y="550"/>
                  </a:lnTo>
                  <a:lnTo>
                    <a:pt x="310" y="589"/>
                  </a:lnTo>
                  <a:lnTo>
                    <a:pt x="313" y="627"/>
                  </a:lnTo>
                  <a:lnTo>
                    <a:pt x="318" y="668"/>
                  </a:lnTo>
                  <a:lnTo>
                    <a:pt x="321" y="706"/>
                  </a:lnTo>
                  <a:lnTo>
                    <a:pt x="324" y="748"/>
                  </a:lnTo>
                  <a:lnTo>
                    <a:pt x="318" y="745"/>
                  </a:lnTo>
                  <a:lnTo>
                    <a:pt x="310" y="742"/>
                  </a:lnTo>
                  <a:lnTo>
                    <a:pt x="302" y="739"/>
                  </a:lnTo>
                  <a:lnTo>
                    <a:pt x="296" y="739"/>
                  </a:lnTo>
                  <a:lnTo>
                    <a:pt x="288" y="737"/>
                  </a:lnTo>
                  <a:lnTo>
                    <a:pt x="280" y="737"/>
                  </a:lnTo>
                  <a:lnTo>
                    <a:pt x="274" y="737"/>
                  </a:lnTo>
                  <a:lnTo>
                    <a:pt x="266" y="739"/>
                  </a:lnTo>
                  <a:lnTo>
                    <a:pt x="261" y="742"/>
                  </a:lnTo>
                  <a:lnTo>
                    <a:pt x="258" y="745"/>
                  </a:lnTo>
                  <a:lnTo>
                    <a:pt x="255" y="750"/>
                  </a:lnTo>
                  <a:lnTo>
                    <a:pt x="252" y="753"/>
                  </a:lnTo>
                  <a:lnTo>
                    <a:pt x="252" y="758"/>
                  </a:lnTo>
                  <a:lnTo>
                    <a:pt x="250" y="764"/>
                  </a:lnTo>
                  <a:lnTo>
                    <a:pt x="250" y="767"/>
                  </a:lnTo>
                  <a:lnTo>
                    <a:pt x="247" y="772"/>
                  </a:lnTo>
                  <a:lnTo>
                    <a:pt x="247" y="783"/>
                  </a:lnTo>
                  <a:lnTo>
                    <a:pt x="250" y="794"/>
                  </a:lnTo>
                  <a:lnTo>
                    <a:pt x="252" y="802"/>
                  </a:lnTo>
                  <a:lnTo>
                    <a:pt x="258" y="813"/>
                  </a:lnTo>
                  <a:lnTo>
                    <a:pt x="261" y="821"/>
                  </a:lnTo>
                  <a:lnTo>
                    <a:pt x="269" y="827"/>
                  </a:lnTo>
                  <a:lnTo>
                    <a:pt x="274" y="835"/>
                  </a:lnTo>
                  <a:lnTo>
                    <a:pt x="285" y="838"/>
                  </a:lnTo>
                  <a:lnTo>
                    <a:pt x="277" y="843"/>
                  </a:lnTo>
                  <a:lnTo>
                    <a:pt x="271" y="849"/>
                  </a:lnTo>
                  <a:lnTo>
                    <a:pt x="263" y="854"/>
                  </a:lnTo>
                  <a:lnTo>
                    <a:pt x="258" y="863"/>
                  </a:lnTo>
                  <a:lnTo>
                    <a:pt x="250" y="868"/>
                  </a:lnTo>
                  <a:lnTo>
                    <a:pt x="244" y="876"/>
                  </a:lnTo>
                  <a:lnTo>
                    <a:pt x="239" y="882"/>
                  </a:lnTo>
                  <a:lnTo>
                    <a:pt x="236" y="890"/>
                  </a:lnTo>
                  <a:lnTo>
                    <a:pt x="230" y="901"/>
                  </a:lnTo>
                  <a:lnTo>
                    <a:pt x="228" y="912"/>
                  </a:lnTo>
                  <a:lnTo>
                    <a:pt x="228" y="923"/>
                  </a:lnTo>
                  <a:lnTo>
                    <a:pt x="225" y="934"/>
                  </a:lnTo>
                  <a:lnTo>
                    <a:pt x="225" y="945"/>
                  </a:lnTo>
                  <a:lnTo>
                    <a:pt x="222" y="958"/>
                  </a:lnTo>
                  <a:lnTo>
                    <a:pt x="222" y="969"/>
                  </a:lnTo>
                  <a:lnTo>
                    <a:pt x="222" y="980"/>
                  </a:lnTo>
                  <a:lnTo>
                    <a:pt x="211" y="969"/>
                  </a:lnTo>
                  <a:lnTo>
                    <a:pt x="200" y="958"/>
                  </a:lnTo>
                  <a:lnTo>
                    <a:pt x="187" y="947"/>
                  </a:lnTo>
                  <a:lnTo>
                    <a:pt x="176" y="937"/>
                  </a:lnTo>
                  <a:lnTo>
                    <a:pt x="162" y="928"/>
                  </a:lnTo>
                  <a:lnTo>
                    <a:pt x="148" y="923"/>
                  </a:lnTo>
                  <a:lnTo>
                    <a:pt x="134" y="915"/>
                  </a:lnTo>
                  <a:lnTo>
                    <a:pt x="118" y="912"/>
                  </a:lnTo>
                  <a:lnTo>
                    <a:pt x="96" y="893"/>
                  </a:lnTo>
                  <a:lnTo>
                    <a:pt x="71" y="874"/>
                  </a:lnTo>
                  <a:lnTo>
                    <a:pt x="52" y="852"/>
                  </a:lnTo>
                  <a:lnTo>
                    <a:pt x="33" y="830"/>
                  </a:lnTo>
                  <a:lnTo>
                    <a:pt x="17" y="805"/>
                  </a:lnTo>
                  <a:lnTo>
                    <a:pt x="6" y="778"/>
                  </a:lnTo>
                  <a:lnTo>
                    <a:pt x="3" y="764"/>
                  </a:lnTo>
                  <a:lnTo>
                    <a:pt x="0" y="750"/>
                  </a:lnTo>
                  <a:lnTo>
                    <a:pt x="0" y="734"/>
                  </a:lnTo>
                  <a:lnTo>
                    <a:pt x="3" y="717"/>
                  </a:lnTo>
                  <a:lnTo>
                    <a:pt x="6" y="679"/>
                  </a:lnTo>
                  <a:lnTo>
                    <a:pt x="11" y="641"/>
                  </a:lnTo>
                  <a:lnTo>
                    <a:pt x="17" y="605"/>
                  </a:lnTo>
                  <a:lnTo>
                    <a:pt x="22" y="567"/>
                  </a:lnTo>
                  <a:lnTo>
                    <a:pt x="28" y="528"/>
                  </a:lnTo>
                  <a:lnTo>
                    <a:pt x="33" y="490"/>
                  </a:lnTo>
                  <a:lnTo>
                    <a:pt x="41" y="452"/>
                  </a:lnTo>
                  <a:lnTo>
                    <a:pt x="47" y="413"/>
                  </a:lnTo>
                  <a:lnTo>
                    <a:pt x="60" y="411"/>
                  </a:lnTo>
                  <a:lnTo>
                    <a:pt x="77" y="408"/>
                  </a:lnTo>
                  <a:lnTo>
                    <a:pt x="91" y="408"/>
                  </a:lnTo>
                  <a:lnTo>
                    <a:pt x="104" y="405"/>
                  </a:lnTo>
                  <a:lnTo>
                    <a:pt x="118" y="402"/>
                  </a:lnTo>
                  <a:lnTo>
                    <a:pt x="134" y="402"/>
                  </a:lnTo>
                  <a:lnTo>
                    <a:pt x="148" y="400"/>
                  </a:lnTo>
                  <a:lnTo>
                    <a:pt x="162" y="397"/>
                  </a:lnTo>
                  <a:lnTo>
                    <a:pt x="170" y="386"/>
                  </a:lnTo>
                  <a:lnTo>
                    <a:pt x="176" y="375"/>
                  </a:lnTo>
                  <a:lnTo>
                    <a:pt x="178" y="364"/>
                  </a:lnTo>
                  <a:lnTo>
                    <a:pt x="184" y="350"/>
                  </a:lnTo>
                  <a:lnTo>
                    <a:pt x="187" y="339"/>
                  </a:lnTo>
                  <a:lnTo>
                    <a:pt x="189" y="326"/>
                  </a:lnTo>
                  <a:lnTo>
                    <a:pt x="192" y="312"/>
                  </a:lnTo>
                  <a:lnTo>
                    <a:pt x="197" y="301"/>
                  </a:lnTo>
                  <a:lnTo>
                    <a:pt x="195" y="271"/>
                  </a:lnTo>
                  <a:lnTo>
                    <a:pt x="195" y="244"/>
                  </a:lnTo>
                  <a:lnTo>
                    <a:pt x="192" y="214"/>
                  </a:lnTo>
                  <a:lnTo>
                    <a:pt x="189" y="186"/>
                  </a:lnTo>
                  <a:lnTo>
                    <a:pt x="184" y="156"/>
                  </a:lnTo>
                  <a:lnTo>
                    <a:pt x="181" y="129"/>
                  </a:lnTo>
                  <a:lnTo>
                    <a:pt x="176" y="101"/>
                  </a:lnTo>
                  <a:lnTo>
                    <a:pt x="170" y="74"/>
                  </a:lnTo>
                  <a:lnTo>
                    <a:pt x="173" y="71"/>
                  </a:lnTo>
                  <a:lnTo>
                    <a:pt x="176" y="71"/>
                  </a:lnTo>
                  <a:lnTo>
                    <a:pt x="181" y="71"/>
                  </a:lnTo>
                  <a:lnTo>
                    <a:pt x="184" y="71"/>
                  </a:lnTo>
                  <a:lnTo>
                    <a:pt x="187" y="71"/>
                  </a:lnTo>
                  <a:lnTo>
                    <a:pt x="189" y="71"/>
                  </a:lnTo>
                  <a:lnTo>
                    <a:pt x="195" y="71"/>
                  </a:lnTo>
                  <a:lnTo>
                    <a:pt x="197" y="68"/>
                  </a:lnTo>
                  <a:lnTo>
                    <a:pt x="203" y="66"/>
                  </a:lnTo>
                  <a:lnTo>
                    <a:pt x="206" y="63"/>
                  </a:lnTo>
                  <a:lnTo>
                    <a:pt x="208" y="57"/>
                  </a:lnTo>
                  <a:lnTo>
                    <a:pt x="211" y="52"/>
                  </a:lnTo>
                  <a:lnTo>
                    <a:pt x="211" y="49"/>
                  </a:lnTo>
                  <a:lnTo>
                    <a:pt x="217" y="44"/>
                  </a:lnTo>
                  <a:lnTo>
                    <a:pt x="219" y="41"/>
                  </a:lnTo>
                  <a:lnTo>
                    <a:pt x="225" y="41"/>
                  </a:lnTo>
                  <a:lnTo>
                    <a:pt x="233" y="36"/>
                  </a:lnTo>
                  <a:lnTo>
                    <a:pt x="236" y="30"/>
                  </a:lnTo>
                  <a:lnTo>
                    <a:pt x="239" y="22"/>
                  </a:lnTo>
                  <a:lnTo>
                    <a:pt x="241" y="14"/>
                  </a:lnTo>
                  <a:lnTo>
                    <a:pt x="244" y="8"/>
                  </a:lnTo>
                  <a:lnTo>
                    <a:pt x="247" y="3"/>
                  </a:lnTo>
                  <a:lnTo>
                    <a:pt x="252" y="0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1" name="Freeform 77"/>
            <p:cNvSpPr>
              <a:spLocks/>
            </p:cNvSpPr>
            <p:nvPr/>
          </p:nvSpPr>
          <p:spPr bwMode="auto">
            <a:xfrm>
              <a:off x="2726" y="1984"/>
              <a:ext cx="19" cy="27"/>
            </a:xfrm>
            <a:custGeom>
              <a:avLst/>
              <a:gdLst>
                <a:gd name="T0" fmla="*/ 1 w 30"/>
                <a:gd name="T1" fmla="*/ 1 h 46"/>
                <a:gd name="T2" fmla="*/ 1 w 30"/>
                <a:gd name="T3" fmla="*/ 1 h 46"/>
                <a:gd name="T4" fmla="*/ 1 w 30"/>
                <a:gd name="T5" fmla="*/ 1 h 46"/>
                <a:gd name="T6" fmla="*/ 1 w 30"/>
                <a:gd name="T7" fmla="*/ 1 h 46"/>
                <a:gd name="T8" fmla="*/ 1 w 30"/>
                <a:gd name="T9" fmla="*/ 1 h 46"/>
                <a:gd name="T10" fmla="*/ 1 w 30"/>
                <a:gd name="T11" fmla="*/ 1 h 46"/>
                <a:gd name="T12" fmla="*/ 1 w 30"/>
                <a:gd name="T13" fmla="*/ 1 h 46"/>
                <a:gd name="T14" fmla="*/ 1 w 30"/>
                <a:gd name="T15" fmla="*/ 1 h 46"/>
                <a:gd name="T16" fmla="*/ 1 w 30"/>
                <a:gd name="T17" fmla="*/ 1 h 46"/>
                <a:gd name="T18" fmla="*/ 1 w 30"/>
                <a:gd name="T19" fmla="*/ 1 h 46"/>
                <a:gd name="T20" fmla="*/ 1 w 30"/>
                <a:gd name="T21" fmla="*/ 1 h 46"/>
                <a:gd name="T22" fmla="*/ 1 w 30"/>
                <a:gd name="T23" fmla="*/ 1 h 46"/>
                <a:gd name="T24" fmla="*/ 1 w 30"/>
                <a:gd name="T25" fmla="*/ 1 h 46"/>
                <a:gd name="T26" fmla="*/ 1 w 30"/>
                <a:gd name="T27" fmla="*/ 1 h 46"/>
                <a:gd name="T28" fmla="*/ 1 w 30"/>
                <a:gd name="T29" fmla="*/ 1 h 46"/>
                <a:gd name="T30" fmla="*/ 1 w 30"/>
                <a:gd name="T31" fmla="*/ 1 h 46"/>
                <a:gd name="T32" fmla="*/ 0 w 30"/>
                <a:gd name="T33" fmla="*/ 1 h 46"/>
                <a:gd name="T34" fmla="*/ 1 w 30"/>
                <a:gd name="T35" fmla="*/ 0 h 46"/>
                <a:gd name="T36" fmla="*/ 1 w 30"/>
                <a:gd name="T37" fmla="*/ 0 h 46"/>
                <a:gd name="T38" fmla="*/ 1 w 30"/>
                <a:gd name="T39" fmla="*/ 1 h 46"/>
                <a:gd name="T40" fmla="*/ 1 w 30"/>
                <a:gd name="T41" fmla="*/ 1 h 46"/>
                <a:gd name="T42" fmla="*/ 1 w 30"/>
                <a:gd name="T43" fmla="*/ 1 h 46"/>
                <a:gd name="T44" fmla="*/ 1 w 30"/>
                <a:gd name="T45" fmla="*/ 1 h 46"/>
                <a:gd name="T46" fmla="*/ 1 w 30"/>
                <a:gd name="T47" fmla="*/ 1 h 46"/>
                <a:gd name="T48" fmla="*/ 1 w 30"/>
                <a:gd name="T49" fmla="*/ 1 h 46"/>
                <a:gd name="T50" fmla="*/ 1 w 30"/>
                <a:gd name="T51" fmla="*/ 1 h 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0"/>
                <a:gd name="T79" fmla="*/ 0 h 46"/>
                <a:gd name="T80" fmla="*/ 30 w 30"/>
                <a:gd name="T81" fmla="*/ 46 h 4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0" h="46">
                  <a:moveTo>
                    <a:pt x="30" y="35"/>
                  </a:moveTo>
                  <a:lnTo>
                    <a:pt x="30" y="35"/>
                  </a:lnTo>
                  <a:lnTo>
                    <a:pt x="30" y="38"/>
                  </a:lnTo>
                  <a:lnTo>
                    <a:pt x="30" y="41"/>
                  </a:lnTo>
                  <a:lnTo>
                    <a:pt x="30" y="43"/>
                  </a:lnTo>
                  <a:lnTo>
                    <a:pt x="27" y="43"/>
                  </a:lnTo>
                  <a:lnTo>
                    <a:pt x="27" y="46"/>
                  </a:lnTo>
                  <a:lnTo>
                    <a:pt x="19" y="46"/>
                  </a:lnTo>
                  <a:lnTo>
                    <a:pt x="16" y="43"/>
                  </a:lnTo>
                  <a:lnTo>
                    <a:pt x="11" y="41"/>
                  </a:lnTo>
                  <a:lnTo>
                    <a:pt x="8" y="35"/>
                  </a:lnTo>
                  <a:lnTo>
                    <a:pt x="5" y="33"/>
                  </a:lnTo>
                  <a:lnTo>
                    <a:pt x="5" y="27"/>
                  </a:lnTo>
                  <a:lnTo>
                    <a:pt x="3" y="22"/>
                  </a:lnTo>
                  <a:lnTo>
                    <a:pt x="0" y="16"/>
                  </a:lnTo>
                  <a:lnTo>
                    <a:pt x="3" y="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19" y="13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0"/>
                  </a:lnTo>
                  <a:lnTo>
                    <a:pt x="30" y="35"/>
                  </a:lnTo>
                  <a:close/>
                </a:path>
              </a:pathLst>
            </a:custGeom>
            <a:solidFill>
              <a:srgbClr val="FFE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2" name="Freeform 78"/>
            <p:cNvSpPr>
              <a:spLocks/>
            </p:cNvSpPr>
            <p:nvPr/>
          </p:nvSpPr>
          <p:spPr bwMode="auto">
            <a:xfrm>
              <a:off x="2340" y="1991"/>
              <a:ext cx="16" cy="31"/>
            </a:xfrm>
            <a:custGeom>
              <a:avLst/>
              <a:gdLst>
                <a:gd name="T0" fmla="*/ 1 w 25"/>
                <a:gd name="T1" fmla="*/ 1 h 52"/>
                <a:gd name="T2" fmla="*/ 1 w 25"/>
                <a:gd name="T3" fmla="*/ 1 h 52"/>
                <a:gd name="T4" fmla="*/ 1 w 25"/>
                <a:gd name="T5" fmla="*/ 1 h 52"/>
                <a:gd name="T6" fmla="*/ 1 w 25"/>
                <a:gd name="T7" fmla="*/ 1 h 52"/>
                <a:gd name="T8" fmla="*/ 1 w 25"/>
                <a:gd name="T9" fmla="*/ 1 h 52"/>
                <a:gd name="T10" fmla="*/ 1 w 25"/>
                <a:gd name="T11" fmla="*/ 1 h 52"/>
                <a:gd name="T12" fmla="*/ 1 w 25"/>
                <a:gd name="T13" fmla="*/ 1 h 52"/>
                <a:gd name="T14" fmla="*/ 1 w 25"/>
                <a:gd name="T15" fmla="*/ 1 h 52"/>
                <a:gd name="T16" fmla="*/ 1 w 25"/>
                <a:gd name="T17" fmla="*/ 1 h 52"/>
                <a:gd name="T18" fmla="*/ 1 w 25"/>
                <a:gd name="T19" fmla="*/ 1 h 52"/>
                <a:gd name="T20" fmla="*/ 1 w 25"/>
                <a:gd name="T21" fmla="*/ 1 h 52"/>
                <a:gd name="T22" fmla="*/ 1 w 25"/>
                <a:gd name="T23" fmla="*/ 1 h 52"/>
                <a:gd name="T24" fmla="*/ 1 w 25"/>
                <a:gd name="T25" fmla="*/ 1 h 52"/>
                <a:gd name="T26" fmla="*/ 1 w 25"/>
                <a:gd name="T27" fmla="*/ 1 h 52"/>
                <a:gd name="T28" fmla="*/ 1 w 25"/>
                <a:gd name="T29" fmla="*/ 1 h 52"/>
                <a:gd name="T30" fmla="*/ 1 w 25"/>
                <a:gd name="T31" fmla="*/ 1 h 52"/>
                <a:gd name="T32" fmla="*/ 0 w 25"/>
                <a:gd name="T33" fmla="*/ 1 h 52"/>
                <a:gd name="T34" fmla="*/ 0 w 25"/>
                <a:gd name="T35" fmla="*/ 1 h 52"/>
                <a:gd name="T36" fmla="*/ 0 w 25"/>
                <a:gd name="T37" fmla="*/ 1 h 52"/>
                <a:gd name="T38" fmla="*/ 0 w 25"/>
                <a:gd name="T39" fmla="*/ 1 h 52"/>
                <a:gd name="T40" fmla="*/ 1 w 25"/>
                <a:gd name="T41" fmla="*/ 1 h 52"/>
                <a:gd name="T42" fmla="*/ 1 w 25"/>
                <a:gd name="T43" fmla="*/ 1 h 52"/>
                <a:gd name="T44" fmla="*/ 1 w 25"/>
                <a:gd name="T45" fmla="*/ 1 h 52"/>
                <a:gd name="T46" fmla="*/ 1 w 25"/>
                <a:gd name="T47" fmla="*/ 1 h 52"/>
                <a:gd name="T48" fmla="*/ 1 w 25"/>
                <a:gd name="T49" fmla="*/ 0 h 52"/>
                <a:gd name="T50" fmla="*/ 1 w 25"/>
                <a:gd name="T51" fmla="*/ 0 h 52"/>
                <a:gd name="T52" fmla="*/ 1 w 25"/>
                <a:gd name="T53" fmla="*/ 1 h 52"/>
                <a:gd name="T54" fmla="*/ 1 w 25"/>
                <a:gd name="T55" fmla="*/ 1 h 52"/>
                <a:gd name="T56" fmla="*/ 1 w 25"/>
                <a:gd name="T57" fmla="*/ 1 h 52"/>
                <a:gd name="T58" fmla="*/ 1 w 25"/>
                <a:gd name="T59" fmla="*/ 1 h 52"/>
                <a:gd name="T60" fmla="*/ 1 w 25"/>
                <a:gd name="T61" fmla="*/ 1 h 52"/>
                <a:gd name="T62" fmla="*/ 1 w 25"/>
                <a:gd name="T63" fmla="*/ 1 h 52"/>
                <a:gd name="T64" fmla="*/ 1 w 25"/>
                <a:gd name="T65" fmla="*/ 1 h 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"/>
                <a:gd name="T100" fmla="*/ 0 h 52"/>
                <a:gd name="T101" fmla="*/ 25 w 25"/>
                <a:gd name="T102" fmla="*/ 52 h 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" h="52">
                  <a:moveTo>
                    <a:pt x="22" y="20"/>
                  </a:moveTo>
                  <a:lnTo>
                    <a:pt x="22" y="25"/>
                  </a:lnTo>
                  <a:lnTo>
                    <a:pt x="25" y="28"/>
                  </a:lnTo>
                  <a:lnTo>
                    <a:pt x="25" y="33"/>
                  </a:lnTo>
                  <a:lnTo>
                    <a:pt x="25" y="36"/>
                  </a:lnTo>
                  <a:lnTo>
                    <a:pt x="22" y="39"/>
                  </a:lnTo>
                  <a:lnTo>
                    <a:pt x="22" y="44"/>
                  </a:lnTo>
                  <a:lnTo>
                    <a:pt x="19" y="47"/>
                  </a:lnTo>
                  <a:lnTo>
                    <a:pt x="19" y="52"/>
                  </a:lnTo>
                  <a:lnTo>
                    <a:pt x="14" y="52"/>
                  </a:lnTo>
                  <a:lnTo>
                    <a:pt x="11" y="50"/>
                  </a:lnTo>
                  <a:lnTo>
                    <a:pt x="8" y="47"/>
                  </a:lnTo>
                  <a:lnTo>
                    <a:pt x="5" y="44"/>
                  </a:lnTo>
                  <a:lnTo>
                    <a:pt x="5" y="41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3" y="6"/>
                  </a:lnTo>
                  <a:lnTo>
                    <a:pt x="5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16" y="9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22" y="17"/>
                  </a:lnTo>
                  <a:lnTo>
                    <a:pt x="22" y="20"/>
                  </a:lnTo>
                  <a:close/>
                </a:path>
              </a:pathLst>
            </a:custGeom>
            <a:solidFill>
              <a:srgbClr val="EAC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3" name="Freeform 79"/>
            <p:cNvSpPr>
              <a:spLocks/>
            </p:cNvSpPr>
            <p:nvPr/>
          </p:nvSpPr>
          <p:spPr bwMode="auto">
            <a:xfrm>
              <a:off x="3081" y="2008"/>
              <a:ext cx="9" cy="16"/>
            </a:xfrm>
            <a:custGeom>
              <a:avLst/>
              <a:gdLst>
                <a:gd name="T0" fmla="*/ 1 w 16"/>
                <a:gd name="T1" fmla="*/ 1 h 27"/>
                <a:gd name="T2" fmla="*/ 1 w 16"/>
                <a:gd name="T3" fmla="*/ 1 h 27"/>
                <a:gd name="T4" fmla="*/ 1 w 16"/>
                <a:gd name="T5" fmla="*/ 1 h 27"/>
                <a:gd name="T6" fmla="*/ 1 w 16"/>
                <a:gd name="T7" fmla="*/ 1 h 27"/>
                <a:gd name="T8" fmla="*/ 1 w 16"/>
                <a:gd name="T9" fmla="*/ 1 h 27"/>
                <a:gd name="T10" fmla="*/ 1 w 16"/>
                <a:gd name="T11" fmla="*/ 1 h 27"/>
                <a:gd name="T12" fmla="*/ 1 w 16"/>
                <a:gd name="T13" fmla="*/ 1 h 27"/>
                <a:gd name="T14" fmla="*/ 1 w 16"/>
                <a:gd name="T15" fmla="*/ 1 h 27"/>
                <a:gd name="T16" fmla="*/ 1 w 16"/>
                <a:gd name="T17" fmla="*/ 1 h 27"/>
                <a:gd name="T18" fmla="*/ 1 w 16"/>
                <a:gd name="T19" fmla="*/ 1 h 27"/>
                <a:gd name="T20" fmla="*/ 1 w 16"/>
                <a:gd name="T21" fmla="*/ 1 h 27"/>
                <a:gd name="T22" fmla="*/ 1 w 16"/>
                <a:gd name="T23" fmla="*/ 1 h 27"/>
                <a:gd name="T24" fmla="*/ 1 w 16"/>
                <a:gd name="T25" fmla="*/ 1 h 27"/>
                <a:gd name="T26" fmla="*/ 0 w 16"/>
                <a:gd name="T27" fmla="*/ 1 h 27"/>
                <a:gd name="T28" fmla="*/ 0 w 16"/>
                <a:gd name="T29" fmla="*/ 1 h 27"/>
                <a:gd name="T30" fmla="*/ 0 w 16"/>
                <a:gd name="T31" fmla="*/ 1 h 27"/>
                <a:gd name="T32" fmla="*/ 0 w 16"/>
                <a:gd name="T33" fmla="*/ 1 h 27"/>
                <a:gd name="T34" fmla="*/ 0 w 16"/>
                <a:gd name="T35" fmla="*/ 1 h 27"/>
                <a:gd name="T36" fmla="*/ 0 w 16"/>
                <a:gd name="T37" fmla="*/ 1 h 27"/>
                <a:gd name="T38" fmla="*/ 0 w 16"/>
                <a:gd name="T39" fmla="*/ 1 h 27"/>
                <a:gd name="T40" fmla="*/ 0 w 16"/>
                <a:gd name="T41" fmla="*/ 1 h 27"/>
                <a:gd name="T42" fmla="*/ 1 w 16"/>
                <a:gd name="T43" fmla="*/ 1 h 27"/>
                <a:gd name="T44" fmla="*/ 1 w 16"/>
                <a:gd name="T45" fmla="*/ 1 h 27"/>
                <a:gd name="T46" fmla="*/ 1 w 16"/>
                <a:gd name="T47" fmla="*/ 1 h 27"/>
                <a:gd name="T48" fmla="*/ 1 w 16"/>
                <a:gd name="T49" fmla="*/ 0 h 27"/>
                <a:gd name="T50" fmla="*/ 1 w 16"/>
                <a:gd name="T51" fmla="*/ 0 h 27"/>
                <a:gd name="T52" fmla="*/ 1 w 16"/>
                <a:gd name="T53" fmla="*/ 1 h 27"/>
                <a:gd name="T54" fmla="*/ 1 w 16"/>
                <a:gd name="T55" fmla="*/ 1 h 27"/>
                <a:gd name="T56" fmla="*/ 1 w 16"/>
                <a:gd name="T57" fmla="*/ 1 h 27"/>
                <a:gd name="T58" fmla="*/ 1 w 16"/>
                <a:gd name="T59" fmla="*/ 1 h 27"/>
                <a:gd name="T60" fmla="*/ 1 w 16"/>
                <a:gd name="T61" fmla="*/ 1 h 27"/>
                <a:gd name="T62" fmla="*/ 1 w 16"/>
                <a:gd name="T63" fmla="*/ 1 h 27"/>
                <a:gd name="T64" fmla="*/ 1 w 16"/>
                <a:gd name="T65" fmla="*/ 1 h 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"/>
                <a:gd name="T100" fmla="*/ 0 h 27"/>
                <a:gd name="T101" fmla="*/ 16 w 16"/>
                <a:gd name="T102" fmla="*/ 27 h 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" h="27">
                  <a:moveTo>
                    <a:pt x="16" y="19"/>
                  </a:moveTo>
                  <a:lnTo>
                    <a:pt x="16" y="19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8" y="27"/>
                  </a:lnTo>
                  <a:lnTo>
                    <a:pt x="5" y="27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3" y="5"/>
                  </a:lnTo>
                  <a:lnTo>
                    <a:pt x="3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6" y="13"/>
                  </a:lnTo>
                  <a:lnTo>
                    <a:pt x="16" y="16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4" name="Freeform 80"/>
            <p:cNvSpPr>
              <a:spLocks/>
            </p:cNvSpPr>
            <p:nvPr/>
          </p:nvSpPr>
          <p:spPr bwMode="auto">
            <a:xfrm>
              <a:off x="2317" y="2014"/>
              <a:ext cx="17" cy="27"/>
            </a:xfrm>
            <a:custGeom>
              <a:avLst/>
              <a:gdLst>
                <a:gd name="T0" fmla="*/ 1 w 27"/>
                <a:gd name="T1" fmla="*/ 1 h 46"/>
                <a:gd name="T2" fmla="*/ 1 w 27"/>
                <a:gd name="T3" fmla="*/ 1 h 46"/>
                <a:gd name="T4" fmla="*/ 1 w 27"/>
                <a:gd name="T5" fmla="*/ 1 h 46"/>
                <a:gd name="T6" fmla="*/ 1 w 27"/>
                <a:gd name="T7" fmla="*/ 1 h 46"/>
                <a:gd name="T8" fmla="*/ 1 w 27"/>
                <a:gd name="T9" fmla="*/ 1 h 46"/>
                <a:gd name="T10" fmla="*/ 1 w 27"/>
                <a:gd name="T11" fmla="*/ 1 h 46"/>
                <a:gd name="T12" fmla="*/ 1 w 27"/>
                <a:gd name="T13" fmla="*/ 1 h 46"/>
                <a:gd name="T14" fmla="*/ 1 w 27"/>
                <a:gd name="T15" fmla="*/ 1 h 46"/>
                <a:gd name="T16" fmla="*/ 1 w 27"/>
                <a:gd name="T17" fmla="*/ 1 h 46"/>
                <a:gd name="T18" fmla="*/ 1 w 27"/>
                <a:gd name="T19" fmla="*/ 1 h 46"/>
                <a:gd name="T20" fmla="*/ 1 w 27"/>
                <a:gd name="T21" fmla="*/ 1 h 46"/>
                <a:gd name="T22" fmla="*/ 1 w 27"/>
                <a:gd name="T23" fmla="*/ 1 h 46"/>
                <a:gd name="T24" fmla="*/ 1 w 27"/>
                <a:gd name="T25" fmla="*/ 1 h 46"/>
                <a:gd name="T26" fmla="*/ 1 w 27"/>
                <a:gd name="T27" fmla="*/ 1 h 46"/>
                <a:gd name="T28" fmla="*/ 1 w 27"/>
                <a:gd name="T29" fmla="*/ 1 h 46"/>
                <a:gd name="T30" fmla="*/ 1 w 27"/>
                <a:gd name="T31" fmla="*/ 1 h 46"/>
                <a:gd name="T32" fmla="*/ 1 w 27"/>
                <a:gd name="T33" fmla="*/ 1 h 46"/>
                <a:gd name="T34" fmla="*/ 0 w 27"/>
                <a:gd name="T35" fmla="*/ 1 h 46"/>
                <a:gd name="T36" fmla="*/ 0 w 27"/>
                <a:gd name="T37" fmla="*/ 1 h 46"/>
                <a:gd name="T38" fmla="*/ 0 w 27"/>
                <a:gd name="T39" fmla="*/ 1 h 46"/>
                <a:gd name="T40" fmla="*/ 0 w 27"/>
                <a:gd name="T41" fmla="*/ 1 h 46"/>
                <a:gd name="T42" fmla="*/ 0 w 27"/>
                <a:gd name="T43" fmla="*/ 1 h 46"/>
                <a:gd name="T44" fmla="*/ 0 w 27"/>
                <a:gd name="T45" fmla="*/ 1 h 46"/>
                <a:gd name="T46" fmla="*/ 1 w 27"/>
                <a:gd name="T47" fmla="*/ 1 h 46"/>
                <a:gd name="T48" fmla="*/ 1 w 27"/>
                <a:gd name="T49" fmla="*/ 0 h 46"/>
                <a:gd name="T50" fmla="*/ 1 w 27"/>
                <a:gd name="T51" fmla="*/ 0 h 46"/>
                <a:gd name="T52" fmla="*/ 1 w 27"/>
                <a:gd name="T53" fmla="*/ 0 h 46"/>
                <a:gd name="T54" fmla="*/ 1 w 27"/>
                <a:gd name="T55" fmla="*/ 1 h 46"/>
                <a:gd name="T56" fmla="*/ 1 w 27"/>
                <a:gd name="T57" fmla="*/ 1 h 46"/>
                <a:gd name="T58" fmla="*/ 1 w 27"/>
                <a:gd name="T59" fmla="*/ 1 h 46"/>
                <a:gd name="T60" fmla="*/ 1 w 27"/>
                <a:gd name="T61" fmla="*/ 1 h 46"/>
                <a:gd name="T62" fmla="*/ 1 w 27"/>
                <a:gd name="T63" fmla="*/ 1 h 46"/>
                <a:gd name="T64" fmla="*/ 1 w 27"/>
                <a:gd name="T65" fmla="*/ 1 h 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"/>
                <a:gd name="T100" fmla="*/ 0 h 46"/>
                <a:gd name="T101" fmla="*/ 27 w 27"/>
                <a:gd name="T102" fmla="*/ 46 h 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" h="46">
                  <a:moveTo>
                    <a:pt x="24" y="19"/>
                  </a:moveTo>
                  <a:lnTo>
                    <a:pt x="27" y="22"/>
                  </a:lnTo>
                  <a:lnTo>
                    <a:pt x="27" y="27"/>
                  </a:lnTo>
                  <a:lnTo>
                    <a:pt x="27" y="30"/>
                  </a:lnTo>
                  <a:lnTo>
                    <a:pt x="27" y="33"/>
                  </a:lnTo>
                  <a:lnTo>
                    <a:pt x="24" y="38"/>
                  </a:lnTo>
                  <a:lnTo>
                    <a:pt x="24" y="41"/>
                  </a:lnTo>
                  <a:lnTo>
                    <a:pt x="21" y="43"/>
                  </a:lnTo>
                  <a:lnTo>
                    <a:pt x="19" y="46"/>
                  </a:lnTo>
                  <a:lnTo>
                    <a:pt x="16" y="46"/>
                  </a:lnTo>
                  <a:lnTo>
                    <a:pt x="13" y="43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5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6" y="2"/>
                  </a:lnTo>
                  <a:lnTo>
                    <a:pt x="19" y="5"/>
                  </a:lnTo>
                  <a:lnTo>
                    <a:pt x="21" y="8"/>
                  </a:lnTo>
                  <a:lnTo>
                    <a:pt x="21" y="11"/>
                  </a:lnTo>
                  <a:lnTo>
                    <a:pt x="24" y="16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EAC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5" name="Freeform 81"/>
            <p:cNvSpPr>
              <a:spLocks/>
            </p:cNvSpPr>
            <p:nvPr/>
          </p:nvSpPr>
          <p:spPr bwMode="auto">
            <a:xfrm>
              <a:off x="2767" y="2021"/>
              <a:ext cx="253" cy="198"/>
            </a:xfrm>
            <a:custGeom>
              <a:avLst/>
              <a:gdLst>
                <a:gd name="T0" fmla="*/ 4 w 416"/>
                <a:gd name="T1" fmla="*/ 1 h 336"/>
                <a:gd name="T2" fmla="*/ 4 w 416"/>
                <a:gd name="T3" fmla="*/ 1 h 336"/>
                <a:gd name="T4" fmla="*/ 5 w 416"/>
                <a:gd name="T5" fmla="*/ 2 h 336"/>
                <a:gd name="T6" fmla="*/ 5 w 416"/>
                <a:gd name="T7" fmla="*/ 2 h 336"/>
                <a:gd name="T8" fmla="*/ 4 w 416"/>
                <a:gd name="T9" fmla="*/ 3 h 336"/>
                <a:gd name="T10" fmla="*/ 4 w 416"/>
                <a:gd name="T11" fmla="*/ 3 h 336"/>
                <a:gd name="T12" fmla="*/ 4 w 416"/>
                <a:gd name="T13" fmla="*/ 3 h 336"/>
                <a:gd name="T14" fmla="*/ 3 w 416"/>
                <a:gd name="T15" fmla="*/ 3 h 336"/>
                <a:gd name="T16" fmla="*/ 3 w 416"/>
                <a:gd name="T17" fmla="*/ 3 h 336"/>
                <a:gd name="T18" fmla="*/ 3 w 416"/>
                <a:gd name="T19" fmla="*/ 2 h 336"/>
                <a:gd name="T20" fmla="*/ 3 w 416"/>
                <a:gd name="T21" fmla="*/ 2 h 336"/>
                <a:gd name="T22" fmla="*/ 3 w 416"/>
                <a:gd name="T23" fmla="*/ 2 h 336"/>
                <a:gd name="T24" fmla="*/ 3 w 416"/>
                <a:gd name="T25" fmla="*/ 1 h 336"/>
                <a:gd name="T26" fmla="*/ 3 w 416"/>
                <a:gd name="T27" fmla="*/ 1 h 336"/>
                <a:gd name="T28" fmla="*/ 3 w 416"/>
                <a:gd name="T29" fmla="*/ 1 h 336"/>
                <a:gd name="T30" fmla="*/ 3 w 416"/>
                <a:gd name="T31" fmla="*/ 1 h 336"/>
                <a:gd name="T32" fmla="*/ 3 w 416"/>
                <a:gd name="T33" fmla="*/ 1 h 336"/>
                <a:gd name="T34" fmla="*/ 3 w 416"/>
                <a:gd name="T35" fmla="*/ 1 h 336"/>
                <a:gd name="T36" fmla="*/ 3 w 416"/>
                <a:gd name="T37" fmla="*/ 1 h 336"/>
                <a:gd name="T38" fmla="*/ 3 w 416"/>
                <a:gd name="T39" fmla="*/ 1 h 336"/>
                <a:gd name="T40" fmla="*/ 3 w 416"/>
                <a:gd name="T41" fmla="*/ 1 h 336"/>
                <a:gd name="T42" fmla="*/ 2 w 416"/>
                <a:gd name="T43" fmla="*/ 1 h 336"/>
                <a:gd name="T44" fmla="*/ 2 w 416"/>
                <a:gd name="T45" fmla="*/ 2 h 336"/>
                <a:gd name="T46" fmla="*/ 2 w 416"/>
                <a:gd name="T47" fmla="*/ 2 h 336"/>
                <a:gd name="T48" fmla="*/ 2 w 416"/>
                <a:gd name="T49" fmla="*/ 2 h 336"/>
                <a:gd name="T50" fmla="*/ 2 w 416"/>
                <a:gd name="T51" fmla="*/ 3 h 336"/>
                <a:gd name="T52" fmla="*/ 1 w 416"/>
                <a:gd name="T53" fmla="*/ 3 h 336"/>
                <a:gd name="T54" fmla="*/ 1 w 416"/>
                <a:gd name="T55" fmla="*/ 3 h 336"/>
                <a:gd name="T56" fmla="*/ 1 w 416"/>
                <a:gd name="T57" fmla="*/ 3 h 336"/>
                <a:gd name="T58" fmla="*/ 1 w 416"/>
                <a:gd name="T59" fmla="*/ 2 h 336"/>
                <a:gd name="T60" fmla="*/ 1 w 416"/>
                <a:gd name="T61" fmla="*/ 2 h 336"/>
                <a:gd name="T62" fmla="*/ 1 w 416"/>
                <a:gd name="T63" fmla="*/ 1 h 336"/>
                <a:gd name="T64" fmla="*/ 1 w 416"/>
                <a:gd name="T65" fmla="*/ 1 h 336"/>
                <a:gd name="T66" fmla="*/ 1 w 416"/>
                <a:gd name="T67" fmla="*/ 1 h 336"/>
                <a:gd name="T68" fmla="*/ 2 w 416"/>
                <a:gd name="T69" fmla="*/ 1 h 336"/>
                <a:gd name="T70" fmla="*/ 3 w 416"/>
                <a:gd name="T71" fmla="*/ 1 h 336"/>
                <a:gd name="T72" fmla="*/ 4 w 416"/>
                <a:gd name="T73" fmla="*/ 1 h 3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16"/>
                <a:gd name="T112" fmla="*/ 0 h 336"/>
                <a:gd name="T113" fmla="*/ 416 w 416"/>
                <a:gd name="T114" fmla="*/ 336 h 3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16" h="336">
                  <a:moveTo>
                    <a:pt x="375" y="5"/>
                  </a:moveTo>
                  <a:lnTo>
                    <a:pt x="386" y="41"/>
                  </a:lnTo>
                  <a:lnTo>
                    <a:pt x="397" y="79"/>
                  </a:lnTo>
                  <a:lnTo>
                    <a:pt x="405" y="117"/>
                  </a:lnTo>
                  <a:lnTo>
                    <a:pt x="411" y="158"/>
                  </a:lnTo>
                  <a:lnTo>
                    <a:pt x="416" y="197"/>
                  </a:lnTo>
                  <a:lnTo>
                    <a:pt x="416" y="238"/>
                  </a:lnTo>
                  <a:lnTo>
                    <a:pt x="413" y="276"/>
                  </a:lnTo>
                  <a:lnTo>
                    <a:pt x="408" y="317"/>
                  </a:lnTo>
                  <a:lnTo>
                    <a:pt x="391" y="323"/>
                  </a:lnTo>
                  <a:lnTo>
                    <a:pt x="372" y="328"/>
                  </a:lnTo>
                  <a:lnTo>
                    <a:pt x="356" y="331"/>
                  </a:lnTo>
                  <a:lnTo>
                    <a:pt x="337" y="334"/>
                  </a:lnTo>
                  <a:lnTo>
                    <a:pt x="318" y="336"/>
                  </a:lnTo>
                  <a:lnTo>
                    <a:pt x="301" y="336"/>
                  </a:lnTo>
                  <a:lnTo>
                    <a:pt x="282" y="336"/>
                  </a:lnTo>
                  <a:lnTo>
                    <a:pt x="263" y="334"/>
                  </a:lnTo>
                  <a:lnTo>
                    <a:pt x="263" y="320"/>
                  </a:lnTo>
                  <a:lnTo>
                    <a:pt x="263" y="306"/>
                  </a:lnTo>
                  <a:lnTo>
                    <a:pt x="263" y="293"/>
                  </a:lnTo>
                  <a:lnTo>
                    <a:pt x="265" y="279"/>
                  </a:lnTo>
                  <a:lnTo>
                    <a:pt x="265" y="265"/>
                  </a:lnTo>
                  <a:lnTo>
                    <a:pt x="265" y="252"/>
                  </a:lnTo>
                  <a:lnTo>
                    <a:pt x="265" y="238"/>
                  </a:lnTo>
                  <a:lnTo>
                    <a:pt x="263" y="224"/>
                  </a:lnTo>
                  <a:lnTo>
                    <a:pt x="263" y="120"/>
                  </a:lnTo>
                  <a:lnTo>
                    <a:pt x="263" y="117"/>
                  </a:lnTo>
                  <a:lnTo>
                    <a:pt x="265" y="115"/>
                  </a:lnTo>
                  <a:lnTo>
                    <a:pt x="265" y="112"/>
                  </a:lnTo>
                  <a:lnTo>
                    <a:pt x="268" y="109"/>
                  </a:lnTo>
                  <a:lnTo>
                    <a:pt x="271" y="106"/>
                  </a:lnTo>
                  <a:lnTo>
                    <a:pt x="271" y="104"/>
                  </a:lnTo>
                  <a:lnTo>
                    <a:pt x="271" y="101"/>
                  </a:lnTo>
                  <a:lnTo>
                    <a:pt x="268" y="98"/>
                  </a:lnTo>
                  <a:lnTo>
                    <a:pt x="265" y="95"/>
                  </a:lnTo>
                  <a:lnTo>
                    <a:pt x="263" y="93"/>
                  </a:lnTo>
                  <a:lnTo>
                    <a:pt x="260" y="93"/>
                  </a:lnTo>
                  <a:lnTo>
                    <a:pt x="257" y="90"/>
                  </a:lnTo>
                  <a:lnTo>
                    <a:pt x="254" y="90"/>
                  </a:lnTo>
                  <a:lnTo>
                    <a:pt x="252" y="90"/>
                  </a:lnTo>
                  <a:lnTo>
                    <a:pt x="249" y="93"/>
                  </a:lnTo>
                  <a:lnTo>
                    <a:pt x="235" y="112"/>
                  </a:lnTo>
                  <a:lnTo>
                    <a:pt x="233" y="139"/>
                  </a:lnTo>
                  <a:lnTo>
                    <a:pt x="235" y="164"/>
                  </a:lnTo>
                  <a:lnTo>
                    <a:pt x="235" y="191"/>
                  </a:lnTo>
                  <a:lnTo>
                    <a:pt x="238" y="219"/>
                  </a:lnTo>
                  <a:lnTo>
                    <a:pt x="238" y="246"/>
                  </a:lnTo>
                  <a:lnTo>
                    <a:pt x="235" y="273"/>
                  </a:lnTo>
                  <a:lnTo>
                    <a:pt x="233" y="298"/>
                  </a:lnTo>
                  <a:lnTo>
                    <a:pt x="227" y="323"/>
                  </a:lnTo>
                  <a:lnTo>
                    <a:pt x="200" y="328"/>
                  </a:lnTo>
                  <a:lnTo>
                    <a:pt x="170" y="331"/>
                  </a:lnTo>
                  <a:lnTo>
                    <a:pt x="139" y="334"/>
                  </a:lnTo>
                  <a:lnTo>
                    <a:pt x="109" y="336"/>
                  </a:lnTo>
                  <a:lnTo>
                    <a:pt x="79" y="336"/>
                  </a:lnTo>
                  <a:lnTo>
                    <a:pt x="52" y="331"/>
                  </a:lnTo>
                  <a:lnTo>
                    <a:pt x="24" y="323"/>
                  </a:lnTo>
                  <a:lnTo>
                    <a:pt x="0" y="309"/>
                  </a:lnTo>
                  <a:lnTo>
                    <a:pt x="2" y="268"/>
                  </a:lnTo>
                  <a:lnTo>
                    <a:pt x="8" y="227"/>
                  </a:lnTo>
                  <a:lnTo>
                    <a:pt x="16" y="189"/>
                  </a:lnTo>
                  <a:lnTo>
                    <a:pt x="27" y="148"/>
                  </a:lnTo>
                  <a:lnTo>
                    <a:pt x="38" y="109"/>
                  </a:lnTo>
                  <a:lnTo>
                    <a:pt x="49" y="71"/>
                  </a:lnTo>
                  <a:lnTo>
                    <a:pt x="65" y="35"/>
                  </a:lnTo>
                  <a:lnTo>
                    <a:pt x="82" y="0"/>
                  </a:lnTo>
                  <a:lnTo>
                    <a:pt x="117" y="8"/>
                  </a:lnTo>
                  <a:lnTo>
                    <a:pt x="153" y="11"/>
                  </a:lnTo>
                  <a:lnTo>
                    <a:pt x="189" y="13"/>
                  </a:lnTo>
                  <a:lnTo>
                    <a:pt x="227" y="13"/>
                  </a:lnTo>
                  <a:lnTo>
                    <a:pt x="265" y="13"/>
                  </a:lnTo>
                  <a:lnTo>
                    <a:pt x="301" y="11"/>
                  </a:lnTo>
                  <a:lnTo>
                    <a:pt x="339" y="8"/>
                  </a:lnTo>
                  <a:lnTo>
                    <a:pt x="375" y="5"/>
                  </a:lnTo>
                  <a:close/>
                </a:path>
              </a:pathLst>
            </a:custGeom>
            <a:solidFill>
              <a:srgbClr val="3FF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6" name="Freeform 82"/>
            <p:cNvSpPr>
              <a:spLocks/>
            </p:cNvSpPr>
            <p:nvPr/>
          </p:nvSpPr>
          <p:spPr bwMode="auto">
            <a:xfrm>
              <a:off x="3014" y="2021"/>
              <a:ext cx="1" cy="6"/>
            </a:xfrm>
            <a:custGeom>
              <a:avLst/>
              <a:gdLst>
                <a:gd name="T0" fmla="*/ 0 w 3"/>
                <a:gd name="T1" fmla="*/ 1 h 11"/>
                <a:gd name="T2" fmla="*/ 0 w 3"/>
                <a:gd name="T3" fmla="*/ 1 h 11"/>
                <a:gd name="T4" fmla="*/ 0 w 3"/>
                <a:gd name="T5" fmla="*/ 1 h 11"/>
                <a:gd name="T6" fmla="*/ 0 w 3"/>
                <a:gd name="T7" fmla="*/ 1 h 11"/>
                <a:gd name="T8" fmla="*/ 0 w 3"/>
                <a:gd name="T9" fmla="*/ 1 h 11"/>
                <a:gd name="T10" fmla="*/ 0 w 3"/>
                <a:gd name="T11" fmla="*/ 1 h 11"/>
                <a:gd name="T12" fmla="*/ 0 w 3"/>
                <a:gd name="T13" fmla="*/ 1 h 11"/>
                <a:gd name="T14" fmla="*/ 0 w 3"/>
                <a:gd name="T15" fmla="*/ 1 h 11"/>
                <a:gd name="T16" fmla="*/ 0 w 3"/>
                <a:gd name="T17" fmla="*/ 1 h 11"/>
                <a:gd name="T18" fmla="*/ 0 w 3"/>
                <a:gd name="T19" fmla="*/ 0 h 11"/>
                <a:gd name="T20" fmla="*/ 0 w 3"/>
                <a:gd name="T21" fmla="*/ 0 h 11"/>
                <a:gd name="T22" fmla="*/ 0 w 3"/>
                <a:gd name="T23" fmla="*/ 0 h 11"/>
                <a:gd name="T24" fmla="*/ 0 w 3"/>
                <a:gd name="T25" fmla="*/ 0 h 11"/>
                <a:gd name="T26" fmla="*/ 0 w 3"/>
                <a:gd name="T27" fmla="*/ 1 h 11"/>
                <a:gd name="T28" fmla="*/ 0 w 3"/>
                <a:gd name="T29" fmla="*/ 1 h 11"/>
                <a:gd name="T30" fmla="*/ 0 w 3"/>
                <a:gd name="T31" fmla="*/ 1 h 11"/>
                <a:gd name="T32" fmla="*/ 0 w 3"/>
                <a:gd name="T33" fmla="*/ 1 h 11"/>
                <a:gd name="T34" fmla="*/ 0 w 3"/>
                <a:gd name="T35" fmla="*/ 1 h 1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"/>
                <a:gd name="T55" fmla="*/ 0 h 11"/>
                <a:gd name="T56" fmla="*/ 3 w 3"/>
                <a:gd name="T57" fmla="*/ 11 h 1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" h="11">
                  <a:moveTo>
                    <a:pt x="3" y="8"/>
                  </a:moveTo>
                  <a:lnTo>
                    <a:pt x="3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7" name="Freeform 83"/>
            <p:cNvSpPr>
              <a:spLocks/>
            </p:cNvSpPr>
            <p:nvPr/>
          </p:nvSpPr>
          <p:spPr bwMode="auto">
            <a:xfrm>
              <a:off x="3065" y="2030"/>
              <a:ext cx="5" cy="13"/>
            </a:xfrm>
            <a:custGeom>
              <a:avLst/>
              <a:gdLst>
                <a:gd name="T0" fmla="*/ 1 w 8"/>
                <a:gd name="T1" fmla="*/ 1 h 22"/>
                <a:gd name="T2" fmla="*/ 1 w 8"/>
                <a:gd name="T3" fmla="*/ 1 h 22"/>
                <a:gd name="T4" fmla="*/ 1 w 8"/>
                <a:gd name="T5" fmla="*/ 1 h 22"/>
                <a:gd name="T6" fmla="*/ 0 w 8"/>
                <a:gd name="T7" fmla="*/ 1 h 22"/>
                <a:gd name="T8" fmla="*/ 0 w 8"/>
                <a:gd name="T9" fmla="*/ 1 h 22"/>
                <a:gd name="T10" fmla="*/ 0 w 8"/>
                <a:gd name="T11" fmla="*/ 1 h 22"/>
                <a:gd name="T12" fmla="*/ 0 w 8"/>
                <a:gd name="T13" fmla="*/ 1 h 22"/>
                <a:gd name="T14" fmla="*/ 0 w 8"/>
                <a:gd name="T15" fmla="*/ 1 h 22"/>
                <a:gd name="T16" fmla="*/ 1 w 8"/>
                <a:gd name="T17" fmla="*/ 0 h 22"/>
                <a:gd name="T18" fmla="*/ 1 w 8"/>
                <a:gd name="T19" fmla="*/ 0 h 22"/>
                <a:gd name="T20" fmla="*/ 1 w 8"/>
                <a:gd name="T21" fmla="*/ 0 h 22"/>
                <a:gd name="T22" fmla="*/ 1 w 8"/>
                <a:gd name="T23" fmla="*/ 1 h 22"/>
                <a:gd name="T24" fmla="*/ 1 w 8"/>
                <a:gd name="T25" fmla="*/ 1 h 22"/>
                <a:gd name="T26" fmla="*/ 1 w 8"/>
                <a:gd name="T27" fmla="*/ 1 h 22"/>
                <a:gd name="T28" fmla="*/ 1 w 8"/>
                <a:gd name="T29" fmla="*/ 1 h 22"/>
                <a:gd name="T30" fmla="*/ 1 w 8"/>
                <a:gd name="T31" fmla="*/ 1 h 22"/>
                <a:gd name="T32" fmla="*/ 1 w 8"/>
                <a:gd name="T33" fmla="*/ 1 h 22"/>
                <a:gd name="T34" fmla="*/ 1 w 8"/>
                <a:gd name="T35" fmla="*/ 1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"/>
                <a:gd name="T55" fmla="*/ 0 h 22"/>
                <a:gd name="T56" fmla="*/ 8 w 8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" h="22">
                  <a:moveTo>
                    <a:pt x="8" y="22"/>
                  </a:moveTo>
                  <a:lnTo>
                    <a:pt x="3" y="22"/>
                  </a:lnTo>
                  <a:lnTo>
                    <a:pt x="3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3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11"/>
                  </a:lnTo>
                  <a:lnTo>
                    <a:pt x="8" y="16"/>
                  </a:lnTo>
                  <a:lnTo>
                    <a:pt x="8" y="19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8" name="Freeform 84"/>
            <p:cNvSpPr>
              <a:spLocks/>
            </p:cNvSpPr>
            <p:nvPr/>
          </p:nvSpPr>
          <p:spPr bwMode="auto">
            <a:xfrm>
              <a:off x="2984" y="2037"/>
              <a:ext cx="207" cy="442"/>
            </a:xfrm>
            <a:custGeom>
              <a:avLst/>
              <a:gdLst>
                <a:gd name="T0" fmla="*/ 2 w 340"/>
                <a:gd name="T1" fmla="*/ 2 h 750"/>
                <a:gd name="T2" fmla="*/ 1 w 340"/>
                <a:gd name="T3" fmla="*/ 2 h 750"/>
                <a:gd name="T4" fmla="*/ 1 w 340"/>
                <a:gd name="T5" fmla="*/ 2 h 750"/>
                <a:gd name="T6" fmla="*/ 1 w 340"/>
                <a:gd name="T7" fmla="*/ 2 h 750"/>
                <a:gd name="T8" fmla="*/ 2 w 340"/>
                <a:gd name="T9" fmla="*/ 2 h 750"/>
                <a:gd name="T10" fmla="*/ 2 w 340"/>
                <a:gd name="T11" fmla="*/ 3 h 750"/>
                <a:gd name="T12" fmla="*/ 2 w 340"/>
                <a:gd name="T13" fmla="*/ 3 h 750"/>
                <a:gd name="T14" fmla="*/ 3 w 340"/>
                <a:gd name="T15" fmla="*/ 3 h 750"/>
                <a:gd name="T16" fmla="*/ 3 w 340"/>
                <a:gd name="T17" fmla="*/ 3 h 750"/>
                <a:gd name="T18" fmla="*/ 4 w 340"/>
                <a:gd name="T19" fmla="*/ 4 h 750"/>
                <a:gd name="T20" fmla="*/ 4 w 340"/>
                <a:gd name="T21" fmla="*/ 4 h 750"/>
                <a:gd name="T22" fmla="*/ 4 w 340"/>
                <a:gd name="T23" fmla="*/ 5 h 750"/>
                <a:gd name="T24" fmla="*/ 4 w 340"/>
                <a:gd name="T25" fmla="*/ 5 h 750"/>
                <a:gd name="T26" fmla="*/ 4 w 340"/>
                <a:gd name="T27" fmla="*/ 6 h 750"/>
                <a:gd name="T28" fmla="*/ 4 w 340"/>
                <a:gd name="T29" fmla="*/ 6 h 750"/>
                <a:gd name="T30" fmla="*/ 3 w 340"/>
                <a:gd name="T31" fmla="*/ 6 h 750"/>
                <a:gd name="T32" fmla="*/ 3 w 340"/>
                <a:gd name="T33" fmla="*/ 6 h 750"/>
                <a:gd name="T34" fmla="*/ 2 w 340"/>
                <a:gd name="T35" fmla="*/ 6 h 750"/>
                <a:gd name="T36" fmla="*/ 2 w 340"/>
                <a:gd name="T37" fmla="*/ 6 h 750"/>
                <a:gd name="T38" fmla="*/ 2 w 340"/>
                <a:gd name="T39" fmla="*/ 6 h 750"/>
                <a:gd name="T40" fmla="*/ 1 w 340"/>
                <a:gd name="T41" fmla="*/ 6 h 750"/>
                <a:gd name="T42" fmla="*/ 1 w 340"/>
                <a:gd name="T43" fmla="*/ 6 h 750"/>
                <a:gd name="T44" fmla="*/ 1 w 340"/>
                <a:gd name="T45" fmla="*/ 6 h 750"/>
                <a:gd name="T46" fmla="*/ 1 w 340"/>
                <a:gd name="T47" fmla="*/ 6 h 750"/>
                <a:gd name="T48" fmla="*/ 1 w 340"/>
                <a:gd name="T49" fmla="*/ 6 h 750"/>
                <a:gd name="T50" fmla="*/ 1 w 340"/>
                <a:gd name="T51" fmla="*/ 6 h 750"/>
                <a:gd name="T52" fmla="*/ 1 w 340"/>
                <a:gd name="T53" fmla="*/ 6 h 750"/>
                <a:gd name="T54" fmla="*/ 1 w 340"/>
                <a:gd name="T55" fmla="*/ 6 h 750"/>
                <a:gd name="T56" fmla="*/ 1 w 340"/>
                <a:gd name="T57" fmla="*/ 5 h 750"/>
                <a:gd name="T58" fmla="*/ 1 w 340"/>
                <a:gd name="T59" fmla="*/ 5 h 750"/>
                <a:gd name="T60" fmla="*/ 1 w 340"/>
                <a:gd name="T61" fmla="*/ 5 h 750"/>
                <a:gd name="T62" fmla="*/ 1 w 340"/>
                <a:gd name="T63" fmla="*/ 5 h 750"/>
                <a:gd name="T64" fmla="*/ 1 w 340"/>
                <a:gd name="T65" fmla="*/ 5 h 750"/>
                <a:gd name="T66" fmla="*/ 0 w 340"/>
                <a:gd name="T67" fmla="*/ 5 h 750"/>
                <a:gd name="T68" fmla="*/ 1 w 340"/>
                <a:gd name="T69" fmla="*/ 5 h 750"/>
                <a:gd name="T70" fmla="*/ 1 w 340"/>
                <a:gd name="T71" fmla="*/ 4 h 750"/>
                <a:gd name="T72" fmla="*/ 1 w 340"/>
                <a:gd name="T73" fmla="*/ 4 h 750"/>
                <a:gd name="T74" fmla="*/ 1 w 340"/>
                <a:gd name="T75" fmla="*/ 3 h 750"/>
                <a:gd name="T76" fmla="*/ 1 w 340"/>
                <a:gd name="T77" fmla="*/ 3 h 750"/>
                <a:gd name="T78" fmla="*/ 1 w 340"/>
                <a:gd name="T79" fmla="*/ 2 h 750"/>
                <a:gd name="T80" fmla="*/ 1 w 340"/>
                <a:gd name="T81" fmla="*/ 2 h 750"/>
                <a:gd name="T82" fmla="*/ 1 w 340"/>
                <a:gd name="T83" fmla="*/ 2 h 750"/>
                <a:gd name="T84" fmla="*/ 1 w 340"/>
                <a:gd name="T85" fmla="*/ 2 h 750"/>
                <a:gd name="T86" fmla="*/ 1 w 340"/>
                <a:gd name="T87" fmla="*/ 1 h 750"/>
                <a:gd name="T88" fmla="*/ 1 w 340"/>
                <a:gd name="T89" fmla="*/ 1 h 750"/>
                <a:gd name="T90" fmla="*/ 1 w 340"/>
                <a:gd name="T91" fmla="*/ 1 h 750"/>
                <a:gd name="T92" fmla="*/ 1 w 340"/>
                <a:gd name="T93" fmla="*/ 1 h 750"/>
                <a:gd name="T94" fmla="*/ 1 w 340"/>
                <a:gd name="T95" fmla="*/ 1 h 750"/>
                <a:gd name="T96" fmla="*/ 1 w 340"/>
                <a:gd name="T97" fmla="*/ 1 h 750"/>
                <a:gd name="T98" fmla="*/ 1 w 340"/>
                <a:gd name="T99" fmla="*/ 1 h 750"/>
                <a:gd name="T100" fmla="*/ 1 w 340"/>
                <a:gd name="T101" fmla="*/ 1 h 750"/>
                <a:gd name="T102" fmla="*/ 1 w 340"/>
                <a:gd name="T103" fmla="*/ 1 h 750"/>
                <a:gd name="T104" fmla="*/ 1 w 340"/>
                <a:gd name="T105" fmla="*/ 1 h 750"/>
                <a:gd name="T106" fmla="*/ 2 w 340"/>
                <a:gd name="T107" fmla="*/ 1 h 750"/>
                <a:gd name="T108" fmla="*/ 2 w 340"/>
                <a:gd name="T109" fmla="*/ 1 h 750"/>
                <a:gd name="T110" fmla="*/ 2 w 340"/>
                <a:gd name="T111" fmla="*/ 1 h 750"/>
                <a:gd name="T112" fmla="*/ 2 w 340"/>
                <a:gd name="T113" fmla="*/ 1 h 750"/>
                <a:gd name="T114" fmla="*/ 2 w 340"/>
                <a:gd name="T115" fmla="*/ 0 h 750"/>
                <a:gd name="T116" fmla="*/ 2 w 340"/>
                <a:gd name="T117" fmla="*/ 1 h 750"/>
                <a:gd name="T118" fmla="*/ 2 w 340"/>
                <a:gd name="T119" fmla="*/ 1 h 750"/>
                <a:gd name="T120" fmla="*/ 2 w 340"/>
                <a:gd name="T121" fmla="*/ 1 h 750"/>
                <a:gd name="T122" fmla="*/ 2 w 340"/>
                <a:gd name="T123" fmla="*/ 1 h 7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40"/>
                <a:gd name="T187" fmla="*/ 0 h 750"/>
                <a:gd name="T188" fmla="*/ 340 w 340"/>
                <a:gd name="T189" fmla="*/ 750 h 75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40" h="750">
                  <a:moveTo>
                    <a:pt x="153" y="175"/>
                  </a:moveTo>
                  <a:lnTo>
                    <a:pt x="151" y="189"/>
                  </a:lnTo>
                  <a:lnTo>
                    <a:pt x="148" y="203"/>
                  </a:lnTo>
                  <a:lnTo>
                    <a:pt x="148" y="216"/>
                  </a:lnTo>
                  <a:lnTo>
                    <a:pt x="145" y="230"/>
                  </a:lnTo>
                  <a:lnTo>
                    <a:pt x="142" y="241"/>
                  </a:lnTo>
                  <a:lnTo>
                    <a:pt x="142" y="255"/>
                  </a:lnTo>
                  <a:lnTo>
                    <a:pt x="142" y="268"/>
                  </a:lnTo>
                  <a:lnTo>
                    <a:pt x="142" y="285"/>
                  </a:lnTo>
                  <a:lnTo>
                    <a:pt x="156" y="301"/>
                  </a:lnTo>
                  <a:lnTo>
                    <a:pt x="173" y="312"/>
                  </a:lnTo>
                  <a:lnTo>
                    <a:pt x="189" y="320"/>
                  </a:lnTo>
                  <a:lnTo>
                    <a:pt x="208" y="326"/>
                  </a:lnTo>
                  <a:lnTo>
                    <a:pt x="230" y="329"/>
                  </a:lnTo>
                  <a:lnTo>
                    <a:pt x="249" y="329"/>
                  </a:lnTo>
                  <a:lnTo>
                    <a:pt x="271" y="331"/>
                  </a:lnTo>
                  <a:lnTo>
                    <a:pt x="290" y="331"/>
                  </a:lnTo>
                  <a:lnTo>
                    <a:pt x="301" y="362"/>
                  </a:lnTo>
                  <a:lnTo>
                    <a:pt x="310" y="397"/>
                  </a:lnTo>
                  <a:lnTo>
                    <a:pt x="315" y="430"/>
                  </a:lnTo>
                  <a:lnTo>
                    <a:pt x="320" y="463"/>
                  </a:lnTo>
                  <a:lnTo>
                    <a:pt x="323" y="498"/>
                  </a:lnTo>
                  <a:lnTo>
                    <a:pt x="329" y="531"/>
                  </a:lnTo>
                  <a:lnTo>
                    <a:pt x="334" y="567"/>
                  </a:lnTo>
                  <a:lnTo>
                    <a:pt x="340" y="600"/>
                  </a:lnTo>
                  <a:lnTo>
                    <a:pt x="340" y="619"/>
                  </a:lnTo>
                  <a:lnTo>
                    <a:pt x="340" y="638"/>
                  </a:lnTo>
                  <a:lnTo>
                    <a:pt x="337" y="657"/>
                  </a:lnTo>
                  <a:lnTo>
                    <a:pt x="331" y="676"/>
                  </a:lnTo>
                  <a:lnTo>
                    <a:pt x="323" y="693"/>
                  </a:lnTo>
                  <a:lnTo>
                    <a:pt x="315" y="707"/>
                  </a:lnTo>
                  <a:lnTo>
                    <a:pt x="301" y="720"/>
                  </a:lnTo>
                  <a:lnTo>
                    <a:pt x="285" y="731"/>
                  </a:lnTo>
                  <a:lnTo>
                    <a:pt x="266" y="734"/>
                  </a:lnTo>
                  <a:lnTo>
                    <a:pt x="244" y="737"/>
                  </a:lnTo>
                  <a:lnTo>
                    <a:pt x="225" y="742"/>
                  </a:lnTo>
                  <a:lnTo>
                    <a:pt x="203" y="748"/>
                  </a:lnTo>
                  <a:lnTo>
                    <a:pt x="183" y="750"/>
                  </a:lnTo>
                  <a:lnTo>
                    <a:pt x="164" y="750"/>
                  </a:lnTo>
                  <a:lnTo>
                    <a:pt x="156" y="748"/>
                  </a:lnTo>
                  <a:lnTo>
                    <a:pt x="145" y="745"/>
                  </a:lnTo>
                  <a:lnTo>
                    <a:pt x="137" y="739"/>
                  </a:lnTo>
                  <a:lnTo>
                    <a:pt x="129" y="731"/>
                  </a:lnTo>
                  <a:lnTo>
                    <a:pt x="123" y="726"/>
                  </a:lnTo>
                  <a:lnTo>
                    <a:pt x="115" y="723"/>
                  </a:lnTo>
                  <a:lnTo>
                    <a:pt x="109" y="720"/>
                  </a:lnTo>
                  <a:lnTo>
                    <a:pt x="101" y="720"/>
                  </a:lnTo>
                  <a:lnTo>
                    <a:pt x="96" y="718"/>
                  </a:lnTo>
                  <a:lnTo>
                    <a:pt x="88" y="718"/>
                  </a:lnTo>
                  <a:lnTo>
                    <a:pt x="79" y="715"/>
                  </a:lnTo>
                  <a:lnTo>
                    <a:pt x="74" y="712"/>
                  </a:lnTo>
                  <a:lnTo>
                    <a:pt x="77" y="701"/>
                  </a:lnTo>
                  <a:lnTo>
                    <a:pt x="79" y="693"/>
                  </a:lnTo>
                  <a:lnTo>
                    <a:pt x="85" y="685"/>
                  </a:lnTo>
                  <a:lnTo>
                    <a:pt x="90" y="676"/>
                  </a:lnTo>
                  <a:lnTo>
                    <a:pt x="96" y="668"/>
                  </a:lnTo>
                  <a:lnTo>
                    <a:pt x="101" y="660"/>
                  </a:lnTo>
                  <a:lnTo>
                    <a:pt x="101" y="652"/>
                  </a:lnTo>
                  <a:lnTo>
                    <a:pt x="99" y="641"/>
                  </a:lnTo>
                  <a:lnTo>
                    <a:pt x="88" y="635"/>
                  </a:lnTo>
                  <a:lnTo>
                    <a:pt x="77" y="633"/>
                  </a:lnTo>
                  <a:lnTo>
                    <a:pt x="66" y="630"/>
                  </a:lnTo>
                  <a:lnTo>
                    <a:pt x="52" y="630"/>
                  </a:lnTo>
                  <a:lnTo>
                    <a:pt x="41" y="630"/>
                  </a:lnTo>
                  <a:lnTo>
                    <a:pt x="27" y="630"/>
                  </a:lnTo>
                  <a:lnTo>
                    <a:pt x="16" y="633"/>
                  </a:lnTo>
                  <a:lnTo>
                    <a:pt x="3" y="633"/>
                  </a:lnTo>
                  <a:lnTo>
                    <a:pt x="0" y="633"/>
                  </a:lnTo>
                  <a:lnTo>
                    <a:pt x="0" y="594"/>
                  </a:lnTo>
                  <a:lnTo>
                    <a:pt x="5" y="556"/>
                  </a:lnTo>
                  <a:lnTo>
                    <a:pt x="11" y="518"/>
                  </a:lnTo>
                  <a:lnTo>
                    <a:pt x="16" y="479"/>
                  </a:lnTo>
                  <a:lnTo>
                    <a:pt x="25" y="441"/>
                  </a:lnTo>
                  <a:lnTo>
                    <a:pt x="30" y="403"/>
                  </a:lnTo>
                  <a:lnTo>
                    <a:pt x="38" y="364"/>
                  </a:lnTo>
                  <a:lnTo>
                    <a:pt x="46" y="326"/>
                  </a:lnTo>
                  <a:lnTo>
                    <a:pt x="60" y="320"/>
                  </a:lnTo>
                  <a:lnTo>
                    <a:pt x="71" y="312"/>
                  </a:lnTo>
                  <a:lnTo>
                    <a:pt x="77" y="304"/>
                  </a:lnTo>
                  <a:lnTo>
                    <a:pt x="79" y="290"/>
                  </a:lnTo>
                  <a:lnTo>
                    <a:pt x="82" y="279"/>
                  </a:lnTo>
                  <a:lnTo>
                    <a:pt x="82" y="266"/>
                  </a:lnTo>
                  <a:lnTo>
                    <a:pt x="85" y="252"/>
                  </a:lnTo>
                  <a:lnTo>
                    <a:pt x="88" y="238"/>
                  </a:lnTo>
                  <a:lnTo>
                    <a:pt x="88" y="211"/>
                  </a:lnTo>
                  <a:lnTo>
                    <a:pt x="88" y="184"/>
                  </a:lnTo>
                  <a:lnTo>
                    <a:pt x="85" y="156"/>
                  </a:lnTo>
                  <a:lnTo>
                    <a:pt x="82" y="129"/>
                  </a:lnTo>
                  <a:lnTo>
                    <a:pt x="77" y="101"/>
                  </a:lnTo>
                  <a:lnTo>
                    <a:pt x="74" y="74"/>
                  </a:lnTo>
                  <a:lnTo>
                    <a:pt x="68" y="47"/>
                  </a:lnTo>
                  <a:lnTo>
                    <a:pt x="63" y="19"/>
                  </a:lnTo>
                  <a:lnTo>
                    <a:pt x="63" y="25"/>
                  </a:lnTo>
                  <a:lnTo>
                    <a:pt x="66" y="27"/>
                  </a:lnTo>
                  <a:lnTo>
                    <a:pt x="68" y="30"/>
                  </a:lnTo>
                  <a:lnTo>
                    <a:pt x="71" y="33"/>
                  </a:lnTo>
                  <a:lnTo>
                    <a:pt x="74" y="36"/>
                  </a:lnTo>
                  <a:lnTo>
                    <a:pt x="77" y="38"/>
                  </a:lnTo>
                  <a:lnTo>
                    <a:pt x="79" y="38"/>
                  </a:lnTo>
                  <a:lnTo>
                    <a:pt x="85" y="41"/>
                  </a:lnTo>
                  <a:lnTo>
                    <a:pt x="93" y="41"/>
                  </a:lnTo>
                  <a:lnTo>
                    <a:pt x="101" y="41"/>
                  </a:lnTo>
                  <a:lnTo>
                    <a:pt x="112" y="41"/>
                  </a:lnTo>
                  <a:lnTo>
                    <a:pt x="120" y="38"/>
                  </a:lnTo>
                  <a:lnTo>
                    <a:pt x="129" y="38"/>
                  </a:lnTo>
                  <a:lnTo>
                    <a:pt x="137" y="36"/>
                  </a:lnTo>
                  <a:lnTo>
                    <a:pt x="145" y="30"/>
                  </a:lnTo>
                  <a:lnTo>
                    <a:pt x="153" y="27"/>
                  </a:lnTo>
                  <a:lnTo>
                    <a:pt x="156" y="25"/>
                  </a:lnTo>
                  <a:lnTo>
                    <a:pt x="159" y="19"/>
                  </a:lnTo>
                  <a:lnTo>
                    <a:pt x="162" y="14"/>
                  </a:lnTo>
                  <a:lnTo>
                    <a:pt x="162" y="8"/>
                  </a:lnTo>
                  <a:lnTo>
                    <a:pt x="164" y="5"/>
                  </a:lnTo>
                  <a:lnTo>
                    <a:pt x="167" y="3"/>
                  </a:lnTo>
                  <a:lnTo>
                    <a:pt x="173" y="0"/>
                  </a:lnTo>
                  <a:lnTo>
                    <a:pt x="178" y="0"/>
                  </a:lnTo>
                  <a:lnTo>
                    <a:pt x="178" y="22"/>
                  </a:lnTo>
                  <a:lnTo>
                    <a:pt x="175" y="44"/>
                  </a:lnTo>
                  <a:lnTo>
                    <a:pt x="173" y="66"/>
                  </a:lnTo>
                  <a:lnTo>
                    <a:pt x="167" y="88"/>
                  </a:lnTo>
                  <a:lnTo>
                    <a:pt x="164" y="110"/>
                  </a:lnTo>
                  <a:lnTo>
                    <a:pt x="159" y="131"/>
                  </a:lnTo>
                  <a:lnTo>
                    <a:pt x="156" y="153"/>
                  </a:lnTo>
                  <a:lnTo>
                    <a:pt x="153" y="175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29" name="Freeform 85" descr="Темный вертикальный"/>
            <p:cNvSpPr>
              <a:spLocks/>
            </p:cNvSpPr>
            <p:nvPr/>
          </p:nvSpPr>
          <p:spPr bwMode="auto">
            <a:xfrm>
              <a:off x="1995" y="2063"/>
              <a:ext cx="270" cy="155"/>
            </a:xfrm>
            <a:custGeom>
              <a:avLst/>
              <a:gdLst>
                <a:gd name="T0" fmla="*/ 5 w 444"/>
                <a:gd name="T1" fmla="*/ 1 h 263"/>
                <a:gd name="T2" fmla="*/ 5 w 444"/>
                <a:gd name="T3" fmla="*/ 1 h 263"/>
                <a:gd name="T4" fmla="*/ 5 w 444"/>
                <a:gd name="T5" fmla="*/ 1 h 263"/>
                <a:gd name="T6" fmla="*/ 5 w 444"/>
                <a:gd name="T7" fmla="*/ 2 h 263"/>
                <a:gd name="T8" fmla="*/ 5 w 444"/>
                <a:gd name="T9" fmla="*/ 2 h 263"/>
                <a:gd name="T10" fmla="*/ 4 w 444"/>
                <a:gd name="T11" fmla="*/ 2 h 263"/>
                <a:gd name="T12" fmla="*/ 4 w 444"/>
                <a:gd name="T13" fmla="*/ 2 h 263"/>
                <a:gd name="T14" fmla="*/ 4 w 444"/>
                <a:gd name="T15" fmla="*/ 2 h 263"/>
                <a:gd name="T16" fmla="*/ 3 w 444"/>
                <a:gd name="T17" fmla="*/ 2 h 263"/>
                <a:gd name="T18" fmla="*/ 3 w 444"/>
                <a:gd name="T19" fmla="*/ 2 h 263"/>
                <a:gd name="T20" fmla="*/ 3 w 444"/>
                <a:gd name="T21" fmla="*/ 1 h 263"/>
                <a:gd name="T22" fmla="*/ 3 w 444"/>
                <a:gd name="T23" fmla="*/ 1 h 263"/>
                <a:gd name="T24" fmla="*/ 3 w 444"/>
                <a:gd name="T25" fmla="*/ 1 h 263"/>
                <a:gd name="T26" fmla="*/ 3 w 444"/>
                <a:gd name="T27" fmla="*/ 1 h 263"/>
                <a:gd name="T28" fmla="*/ 3 w 444"/>
                <a:gd name="T29" fmla="*/ 1 h 263"/>
                <a:gd name="T30" fmla="*/ 3 w 444"/>
                <a:gd name="T31" fmla="*/ 1 h 263"/>
                <a:gd name="T32" fmla="*/ 3 w 444"/>
                <a:gd name="T33" fmla="*/ 1 h 263"/>
                <a:gd name="T34" fmla="*/ 3 w 444"/>
                <a:gd name="T35" fmla="*/ 1 h 263"/>
                <a:gd name="T36" fmla="*/ 3 w 444"/>
                <a:gd name="T37" fmla="*/ 1 h 263"/>
                <a:gd name="T38" fmla="*/ 3 w 444"/>
                <a:gd name="T39" fmla="*/ 1 h 263"/>
                <a:gd name="T40" fmla="*/ 3 w 444"/>
                <a:gd name="T41" fmla="*/ 1 h 263"/>
                <a:gd name="T42" fmla="*/ 3 w 444"/>
                <a:gd name="T43" fmla="*/ 2 h 263"/>
                <a:gd name="T44" fmla="*/ 3 w 444"/>
                <a:gd name="T45" fmla="*/ 2 h 263"/>
                <a:gd name="T46" fmla="*/ 3 w 444"/>
                <a:gd name="T47" fmla="*/ 2 h 263"/>
                <a:gd name="T48" fmla="*/ 3 w 444"/>
                <a:gd name="T49" fmla="*/ 2 h 263"/>
                <a:gd name="T50" fmla="*/ 2 w 444"/>
                <a:gd name="T51" fmla="*/ 2 h 263"/>
                <a:gd name="T52" fmla="*/ 2 w 444"/>
                <a:gd name="T53" fmla="*/ 2 h 263"/>
                <a:gd name="T54" fmla="*/ 2 w 444"/>
                <a:gd name="T55" fmla="*/ 2 h 263"/>
                <a:gd name="T56" fmla="*/ 2 w 444"/>
                <a:gd name="T57" fmla="*/ 2 h 263"/>
                <a:gd name="T58" fmla="*/ 1 w 444"/>
                <a:gd name="T59" fmla="*/ 2 h 263"/>
                <a:gd name="T60" fmla="*/ 1 w 444"/>
                <a:gd name="T61" fmla="*/ 2 h 263"/>
                <a:gd name="T62" fmla="*/ 1 w 444"/>
                <a:gd name="T63" fmla="*/ 2 h 263"/>
                <a:gd name="T64" fmla="*/ 1 w 444"/>
                <a:gd name="T65" fmla="*/ 2 h 263"/>
                <a:gd name="T66" fmla="*/ 1 w 444"/>
                <a:gd name="T67" fmla="*/ 1 h 263"/>
                <a:gd name="T68" fmla="*/ 1 w 444"/>
                <a:gd name="T69" fmla="*/ 1 h 263"/>
                <a:gd name="T70" fmla="*/ 1 w 444"/>
                <a:gd name="T71" fmla="*/ 1 h 263"/>
                <a:gd name="T72" fmla="*/ 1 w 444"/>
                <a:gd name="T73" fmla="*/ 1 h 263"/>
                <a:gd name="T74" fmla="*/ 1 w 444"/>
                <a:gd name="T75" fmla="*/ 1 h 263"/>
                <a:gd name="T76" fmla="*/ 1 w 444"/>
                <a:gd name="T77" fmla="*/ 1 h 263"/>
                <a:gd name="T78" fmla="*/ 2 w 444"/>
                <a:gd name="T79" fmla="*/ 1 h 263"/>
                <a:gd name="T80" fmla="*/ 3 w 444"/>
                <a:gd name="T81" fmla="*/ 1 h 263"/>
                <a:gd name="T82" fmla="*/ 3 w 444"/>
                <a:gd name="T83" fmla="*/ 1 h 263"/>
                <a:gd name="T84" fmla="*/ 4 w 444"/>
                <a:gd name="T85" fmla="*/ 1 h 263"/>
                <a:gd name="T86" fmla="*/ 4 w 444"/>
                <a:gd name="T87" fmla="*/ 1 h 263"/>
                <a:gd name="T88" fmla="*/ 4 w 444"/>
                <a:gd name="T89" fmla="*/ 0 h 2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44"/>
                <a:gd name="T136" fmla="*/ 0 h 263"/>
                <a:gd name="T137" fmla="*/ 444 w 444"/>
                <a:gd name="T138" fmla="*/ 263 h 2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44" h="263">
                  <a:moveTo>
                    <a:pt x="413" y="8"/>
                  </a:moveTo>
                  <a:lnTo>
                    <a:pt x="419" y="35"/>
                  </a:lnTo>
                  <a:lnTo>
                    <a:pt x="422" y="63"/>
                  </a:lnTo>
                  <a:lnTo>
                    <a:pt x="427" y="87"/>
                  </a:lnTo>
                  <a:lnTo>
                    <a:pt x="433" y="115"/>
                  </a:lnTo>
                  <a:lnTo>
                    <a:pt x="438" y="140"/>
                  </a:lnTo>
                  <a:lnTo>
                    <a:pt x="441" y="167"/>
                  </a:lnTo>
                  <a:lnTo>
                    <a:pt x="444" y="194"/>
                  </a:lnTo>
                  <a:lnTo>
                    <a:pt x="444" y="222"/>
                  </a:lnTo>
                  <a:lnTo>
                    <a:pt x="427" y="230"/>
                  </a:lnTo>
                  <a:lnTo>
                    <a:pt x="411" y="235"/>
                  </a:lnTo>
                  <a:lnTo>
                    <a:pt x="392" y="244"/>
                  </a:lnTo>
                  <a:lnTo>
                    <a:pt x="375" y="249"/>
                  </a:lnTo>
                  <a:lnTo>
                    <a:pt x="356" y="255"/>
                  </a:lnTo>
                  <a:lnTo>
                    <a:pt x="337" y="255"/>
                  </a:lnTo>
                  <a:lnTo>
                    <a:pt x="318" y="255"/>
                  </a:lnTo>
                  <a:lnTo>
                    <a:pt x="296" y="252"/>
                  </a:lnTo>
                  <a:lnTo>
                    <a:pt x="296" y="233"/>
                  </a:lnTo>
                  <a:lnTo>
                    <a:pt x="296" y="213"/>
                  </a:lnTo>
                  <a:lnTo>
                    <a:pt x="296" y="194"/>
                  </a:lnTo>
                  <a:lnTo>
                    <a:pt x="293" y="175"/>
                  </a:lnTo>
                  <a:lnTo>
                    <a:pt x="293" y="156"/>
                  </a:lnTo>
                  <a:lnTo>
                    <a:pt x="293" y="137"/>
                  </a:lnTo>
                  <a:lnTo>
                    <a:pt x="290" y="115"/>
                  </a:lnTo>
                  <a:lnTo>
                    <a:pt x="293" y="96"/>
                  </a:lnTo>
                  <a:lnTo>
                    <a:pt x="290" y="93"/>
                  </a:lnTo>
                  <a:lnTo>
                    <a:pt x="287" y="90"/>
                  </a:lnTo>
                  <a:lnTo>
                    <a:pt x="285" y="87"/>
                  </a:lnTo>
                  <a:lnTo>
                    <a:pt x="282" y="87"/>
                  </a:lnTo>
                  <a:lnTo>
                    <a:pt x="279" y="87"/>
                  </a:lnTo>
                  <a:lnTo>
                    <a:pt x="276" y="87"/>
                  </a:lnTo>
                  <a:lnTo>
                    <a:pt x="274" y="87"/>
                  </a:lnTo>
                  <a:lnTo>
                    <a:pt x="268" y="96"/>
                  </a:lnTo>
                  <a:lnTo>
                    <a:pt x="268" y="101"/>
                  </a:lnTo>
                  <a:lnTo>
                    <a:pt x="265" y="109"/>
                  </a:lnTo>
                  <a:lnTo>
                    <a:pt x="265" y="115"/>
                  </a:lnTo>
                  <a:lnTo>
                    <a:pt x="263" y="123"/>
                  </a:lnTo>
                  <a:lnTo>
                    <a:pt x="263" y="131"/>
                  </a:lnTo>
                  <a:lnTo>
                    <a:pt x="263" y="137"/>
                  </a:lnTo>
                  <a:lnTo>
                    <a:pt x="265" y="145"/>
                  </a:lnTo>
                  <a:lnTo>
                    <a:pt x="265" y="159"/>
                  </a:lnTo>
                  <a:lnTo>
                    <a:pt x="265" y="172"/>
                  </a:lnTo>
                  <a:lnTo>
                    <a:pt x="265" y="189"/>
                  </a:lnTo>
                  <a:lnTo>
                    <a:pt x="268" y="202"/>
                  </a:lnTo>
                  <a:lnTo>
                    <a:pt x="268" y="216"/>
                  </a:lnTo>
                  <a:lnTo>
                    <a:pt x="268" y="230"/>
                  </a:lnTo>
                  <a:lnTo>
                    <a:pt x="268" y="244"/>
                  </a:lnTo>
                  <a:lnTo>
                    <a:pt x="265" y="257"/>
                  </a:lnTo>
                  <a:lnTo>
                    <a:pt x="254" y="260"/>
                  </a:lnTo>
                  <a:lnTo>
                    <a:pt x="244" y="263"/>
                  </a:lnTo>
                  <a:lnTo>
                    <a:pt x="233" y="263"/>
                  </a:lnTo>
                  <a:lnTo>
                    <a:pt x="222" y="263"/>
                  </a:lnTo>
                  <a:lnTo>
                    <a:pt x="213" y="263"/>
                  </a:lnTo>
                  <a:lnTo>
                    <a:pt x="202" y="263"/>
                  </a:lnTo>
                  <a:lnTo>
                    <a:pt x="191" y="263"/>
                  </a:lnTo>
                  <a:lnTo>
                    <a:pt x="181" y="263"/>
                  </a:lnTo>
                  <a:lnTo>
                    <a:pt x="159" y="263"/>
                  </a:lnTo>
                  <a:lnTo>
                    <a:pt x="137" y="263"/>
                  </a:lnTo>
                  <a:lnTo>
                    <a:pt x="115" y="263"/>
                  </a:lnTo>
                  <a:lnTo>
                    <a:pt x="93" y="263"/>
                  </a:lnTo>
                  <a:lnTo>
                    <a:pt x="71" y="263"/>
                  </a:lnTo>
                  <a:lnTo>
                    <a:pt x="49" y="260"/>
                  </a:lnTo>
                  <a:lnTo>
                    <a:pt x="30" y="255"/>
                  </a:lnTo>
                  <a:lnTo>
                    <a:pt x="11" y="246"/>
                  </a:lnTo>
                  <a:lnTo>
                    <a:pt x="2" y="216"/>
                  </a:lnTo>
                  <a:lnTo>
                    <a:pt x="0" y="186"/>
                  </a:lnTo>
                  <a:lnTo>
                    <a:pt x="2" y="156"/>
                  </a:lnTo>
                  <a:lnTo>
                    <a:pt x="5" y="126"/>
                  </a:lnTo>
                  <a:lnTo>
                    <a:pt x="11" y="96"/>
                  </a:lnTo>
                  <a:lnTo>
                    <a:pt x="16" y="66"/>
                  </a:lnTo>
                  <a:lnTo>
                    <a:pt x="19" y="35"/>
                  </a:lnTo>
                  <a:lnTo>
                    <a:pt x="22" y="5"/>
                  </a:lnTo>
                  <a:lnTo>
                    <a:pt x="24" y="3"/>
                  </a:lnTo>
                  <a:lnTo>
                    <a:pt x="49" y="19"/>
                  </a:lnTo>
                  <a:lnTo>
                    <a:pt x="79" y="27"/>
                  </a:lnTo>
                  <a:lnTo>
                    <a:pt x="107" y="33"/>
                  </a:lnTo>
                  <a:lnTo>
                    <a:pt x="137" y="35"/>
                  </a:lnTo>
                  <a:lnTo>
                    <a:pt x="170" y="38"/>
                  </a:lnTo>
                  <a:lnTo>
                    <a:pt x="200" y="38"/>
                  </a:lnTo>
                  <a:lnTo>
                    <a:pt x="233" y="35"/>
                  </a:lnTo>
                  <a:lnTo>
                    <a:pt x="263" y="35"/>
                  </a:lnTo>
                  <a:lnTo>
                    <a:pt x="282" y="33"/>
                  </a:lnTo>
                  <a:lnTo>
                    <a:pt x="301" y="30"/>
                  </a:lnTo>
                  <a:lnTo>
                    <a:pt x="318" y="24"/>
                  </a:lnTo>
                  <a:lnTo>
                    <a:pt x="337" y="22"/>
                  </a:lnTo>
                  <a:lnTo>
                    <a:pt x="353" y="16"/>
                  </a:lnTo>
                  <a:lnTo>
                    <a:pt x="372" y="11"/>
                  </a:lnTo>
                  <a:lnTo>
                    <a:pt x="389" y="5"/>
                  </a:lnTo>
                  <a:lnTo>
                    <a:pt x="405" y="0"/>
                  </a:lnTo>
                  <a:lnTo>
                    <a:pt x="413" y="8"/>
                  </a:lnTo>
                  <a:close/>
                </a:path>
              </a:pathLst>
            </a:custGeom>
            <a:pattFill prst="dkVert">
              <a:fgClr>
                <a:srgbClr val="996633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0" name="Freeform 86"/>
            <p:cNvSpPr>
              <a:spLocks/>
            </p:cNvSpPr>
            <p:nvPr/>
          </p:nvSpPr>
          <p:spPr bwMode="auto">
            <a:xfrm>
              <a:off x="2183" y="2221"/>
              <a:ext cx="62" cy="221"/>
            </a:xfrm>
            <a:custGeom>
              <a:avLst/>
              <a:gdLst>
                <a:gd name="T0" fmla="*/ 1 w 102"/>
                <a:gd name="T1" fmla="*/ 0 h 375"/>
                <a:gd name="T2" fmla="*/ 1 w 102"/>
                <a:gd name="T3" fmla="*/ 1 h 375"/>
                <a:gd name="T4" fmla="*/ 1 w 102"/>
                <a:gd name="T5" fmla="*/ 1 h 375"/>
                <a:gd name="T6" fmla="*/ 1 w 102"/>
                <a:gd name="T7" fmla="*/ 1 h 375"/>
                <a:gd name="T8" fmla="*/ 1 w 102"/>
                <a:gd name="T9" fmla="*/ 2 h 375"/>
                <a:gd name="T10" fmla="*/ 1 w 102"/>
                <a:gd name="T11" fmla="*/ 2 h 375"/>
                <a:gd name="T12" fmla="*/ 1 w 102"/>
                <a:gd name="T13" fmla="*/ 2 h 375"/>
                <a:gd name="T14" fmla="*/ 1 w 102"/>
                <a:gd name="T15" fmla="*/ 3 h 375"/>
                <a:gd name="T16" fmla="*/ 1 w 102"/>
                <a:gd name="T17" fmla="*/ 3 h 375"/>
                <a:gd name="T18" fmla="*/ 1 w 102"/>
                <a:gd name="T19" fmla="*/ 3 h 375"/>
                <a:gd name="T20" fmla="*/ 1 w 102"/>
                <a:gd name="T21" fmla="*/ 3 h 375"/>
                <a:gd name="T22" fmla="*/ 1 w 102"/>
                <a:gd name="T23" fmla="*/ 3 h 375"/>
                <a:gd name="T24" fmla="*/ 1 w 102"/>
                <a:gd name="T25" fmla="*/ 3 h 375"/>
                <a:gd name="T26" fmla="*/ 1 w 102"/>
                <a:gd name="T27" fmla="*/ 3 h 375"/>
                <a:gd name="T28" fmla="*/ 1 w 102"/>
                <a:gd name="T29" fmla="*/ 3 h 375"/>
                <a:gd name="T30" fmla="*/ 1 w 102"/>
                <a:gd name="T31" fmla="*/ 3 h 375"/>
                <a:gd name="T32" fmla="*/ 0 w 102"/>
                <a:gd name="T33" fmla="*/ 3 h 375"/>
                <a:gd name="T34" fmla="*/ 0 w 102"/>
                <a:gd name="T35" fmla="*/ 3 h 375"/>
                <a:gd name="T36" fmla="*/ 0 w 102"/>
                <a:gd name="T37" fmla="*/ 2 h 375"/>
                <a:gd name="T38" fmla="*/ 0 w 102"/>
                <a:gd name="T39" fmla="*/ 2 h 375"/>
                <a:gd name="T40" fmla="*/ 0 w 102"/>
                <a:gd name="T41" fmla="*/ 2 h 375"/>
                <a:gd name="T42" fmla="*/ 1 w 102"/>
                <a:gd name="T43" fmla="*/ 2 h 375"/>
                <a:gd name="T44" fmla="*/ 1 w 102"/>
                <a:gd name="T45" fmla="*/ 1 h 375"/>
                <a:gd name="T46" fmla="*/ 1 w 102"/>
                <a:gd name="T47" fmla="*/ 1 h 375"/>
                <a:gd name="T48" fmla="*/ 1 w 102"/>
                <a:gd name="T49" fmla="*/ 1 h 375"/>
                <a:gd name="T50" fmla="*/ 1 w 102"/>
                <a:gd name="T51" fmla="*/ 1 h 375"/>
                <a:gd name="T52" fmla="*/ 1 w 102"/>
                <a:gd name="T53" fmla="*/ 1 h 375"/>
                <a:gd name="T54" fmla="*/ 1 w 102"/>
                <a:gd name="T55" fmla="*/ 1 h 375"/>
                <a:gd name="T56" fmla="*/ 1 w 102"/>
                <a:gd name="T57" fmla="*/ 1 h 375"/>
                <a:gd name="T58" fmla="*/ 1 w 102"/>
                <a:gd name="T59" fmla="*/ 1 h 375"/>
                <a:gd name="T60" fmla="*/ 1 w 102"/>
                <a:gd name="T61" fmla="*/ 1 h 375"/>
                <a:gd name="T62" fmla="*/ 1 w 102"/>
                <a:gd name="T63" fmla="*/ 1 h 375"/>
                <a:gd name="T64" fmla="*/ 1 w 102"/>
                <a:gd name="T65" fmla="*/ 1 h 375"/>
                <a:gd name="T66" fmla="*/ 1 w 102"/>
                <a:gd name="T67" fmla="*/ 1 h 375"/>
                <a:gd name="T68" fmla="*/ 1 w 102"/>
                <a:gd name="T69" fmla="*/ 1 h 375"/>
                <a:gd name="T70" fmla="*/ 1 w 102"/>
                <a:gd name="T71" fmla="*/ 1 h 375"/>
                <a:gd name="T72" fmla="*/ 1 w 102"/>
                <a:gd name="T73" fmla="*/ 1 h 375"/>
                <a:gd name="T74" fmla="*/ 1 w 102"/>
                <a:gd name="T75" fmla="*/ 1 h 375"/>
                <a:gd name="T76" fmla="*/ 1 w 102"/>
                <a:gd name="T77" fmla="*/ 1 h 375"/>
                <a:gd name="T78" fmla="*/ 1 w 102"/>
                <a:gd name="T79" fmla="*/ 1 h 375"/>
                <a:gd name="T80" fmla="*/ 1 w 102"/>
                <a:gd name="T81" fmla="*/ 0 h 37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2"/>
                <a:gd name="T124" fmla="*/ 0 h 375"/>
                <a:gd name="T125" fmla="*/ 102 w 102"/>
                <a:gd name="T126" fmla="*/ 375 h 37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2" h="375">
                  <a:moveTo>
                    <a:pt x="102" y="0"/>
                  </a:moveTo>
                  <a:lnTo>
                    <a:pt x="102" y="47"/>
                  </a:lnTo>
                  <a:lnTo>
                    <a:pt x="102" y="96"/>
                  </a:lnTo>
                  <a:lnTo>
                    <a:pt x="96" y="143"/>
                  </a:lnTo>
                  <a:lnTo>
                    <a:pt x="88" y="192"/>
                  </a:lnTo>
                  <a:lnTo>
                    <a:pt x="80" y="238"/>
                  </a:lnTo>
                  <a:lnTo>
                    <a:pt x="72" y="285"/>
                  </a:lnTo>
                  <a:lnTo>
                    <a:pt x="61" y="329"/>
                  </a:lnTo>
                  <a:lnTo>
                    <a:pt x="52" y="375"/>
                  </a:lnTo>
                  <a:lnTo>
                    <a:pt x="44" y="370"/>
                  </a:lnTo>
                  <a:lnTo>
                    <a:pt x="39" y="364"/>
                  </a:lnTo>
                  <a:lnTo>
                    <a:pt x="30" y="359"/>
                  </a:lnTo>
                  <a:lnTo>
                    <a:pt x="25" y="353"/>
                  </a:lnTo>
                  <a:lnTo>
                    <a:pt x="19" y="348"/>
                  </a:lnTo>
                  <a:lnTo>
                    <a:pt x="14" y="343"/>
                  </a:lnTo>
                  <a:lnTo>
                    <a:pt x="9" y="340"/>
                  </a:lnTo>
                  <a:lnTo>
                    <a:pt x="0" y="334"/>
                  </a:lnTo>
                  <a:lnTo>
                    <a:pt x="0" y="307"/>
                  </a:lnTo>
                  <a:lnTo>
                    <a:pt x="0" y="277"/>
                  </a:lnTo>
                  <a:lnTo>
                    <a:pt x="0" y="249"/>
                  </a:lnTo>
                  <a:lnTo>
                    <a:pt x="0" y="219"/>
                  </a:lnTo>
                  <a:lnTo>
                    <a:pt x="3" y="192"/>
                  </a:lnTo>
                  <a:lnTo>
                    <a:pt x="6" y="165"/>
                  </a:lnTo>
                  <a:lnTo>
                    <a:pt x="9" y="137"/>
                  </a:lnTo>
                  <a:lnTo>
                    <a:pt x="11" y="110"/>
                  </a:lnTo>
                  <a:lnTo>
                    <a:pt x="14" y="96"/>
                  </a:lnTo>
                  <a:lnTo>
                    <a:pt x="11" y="85"/>
                  </a:lnTo>
                  <a:lnTo>
                    <a:pt x="9" y="74"/>
                  </a:lnTo>
                  <a:lnTo>
                    <a:pt x="6" y="60"/>
                  </a:lnTo>
                  <a:lnTo>
                    <a:pt x="3" y="50"/>
                  </a:lnTo>
                  <a:lnTo>
                    <a:pt x="3" y="39"/>
                  </a:lnTo>
                  <a:lnTo>
                    <a:pt x="3" y="28"/>
                  </a:lnTo>
                  <a:lnTo>
                    <a:pt x="6" y="14"/>
                  </a:lnTo>
                  <a:lnTo>
                    <a:pt x="17" y="14"/>
                  </a:lnTo>
                  <a:lnTo>
                    <a:pt x="28" y="14"/>
                  </a:lnTo>
                  <a:lnTo>
                    <a:pt x="41" y="11"/>
                  </a:lnTo>
                  <a:lnTo>
                    <a:pt x="52" y="11"/>
                  </a:lnTo>
                  <a:lnTo>
                    <a:pt x="66" y="8"/>
                  </a:lnTo>
                  <a:lnTo>
                    <a:pt x="77" y="6"/>
                  </a:lnTo>
                  <a:lnTo>
                    <a:pt x="88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1" name="Freeform 87"/>
            <p:cNvSpPr>
              <a:spLocks/>
            </p:cNvSpPr>
            <p:nvPr/>
          </p:nvSpPr>
          <p:spPr bwMode="auto">
            <a:xfrm>
              <a:off x="2576" y="2225"/>
              <a:ext cx="117" cy="311"/>
            </a:xfrm>
            <a:custGeom>
              <a:avLst/>
              <a:gdLst>
                <a:gd name="T0" fmla="*/ 1 w 192"/>
                <a:gd name="T1" fmla="*/ 0 h 526"/>
                <a:gd name="T2" fmla="*/ 1 w 192"/>
                <a:gd name="T3" fmla="*/ 1 h 526"/>
                <a:gd name="T4" fmla="*/ 1 w 192"/>
                <a:gd name="T5" fmla="*/ 1 h 526"/>
                <a:gd name="T6" fmla="*/ 1 w 192"/>
                <a:gd name="T7" fmla="*/ 1 h 526"/>
                <a:gd name="T8" fmla="*/ 1 w 192"/>
                <a:gd name="T9" fmla="*/ 1 h 526"/>
                <a:gd name="T10" fmla="*/ 1 w 192"/>
                <a:gd name="T11" fmla="*/ 2 h 526"/>
                <a:gd name="T12" fmla="*/ 1 w 192"/>
                <a:gd name="T13" fmla="*/ 2 h 526"/>
                <a:gd name="T14" fmla="*/ 1 w 192"/>
                <a:gd name="T15" fmla="*/ 2 h 526"/>
                <a:gd name="T16" fmla="*/ 1 w 192"/>
                <a:gd name="T17" fmla="*/ 3 h 526"/>
                <a:gd name="T18" fmla="*/ 1 w 192"/>
                <a:gd name="T19" fmla="*/ 3 h 526"/>
                <a:gd name="T20" fmla="*/ 1 w 192"/>
                <a:gd name="T21" fmla="*/ 4 h 526"/>
                <a:gd name="T22" fmla="*/ 1 w 192"/>
                <a:gd name="T23" fmla="*/ 4 h 526"/>
                <a:gd name="T24" fmla="*/ 1 w 192"/>
                <a:gd name="T25" fmla="*/ 4 h 526"/>
                <a:gd name="T26" fmla="*/ 1 w 192"/>
                <a:gd name="T27" fmla="*/ 4 h 526"/>
                <a:gd name="T28" fmla="*/ 2 w 192"/>
                <a:gd name="T29" fmla="*/ 4 h 526"/>
                <a:gd name="T30" fmla="*/ 2 w 192"/>
                <a:gd name="T31" fmla="*/ 4 h 526"/>
                <a:gd name="T32" fmla="*/ 2 w 192"/>
                <a:gd name="T33" fmla="*/ 5 h 526"/>
                <a:gd name="T34" fmla="*/ 2 w 192"/>
                <a:gd name="T35" fmla="*/ 5 h 526"/>
                <a:gd name="T36" fmla="*/ 2 w 192"/>
                <a:gd name="T37" fmla="*/ 5 h 526"/>
                <a:gd name="T38" fmla="*/ 1 w 192"/>
                <a:gd name="T39" fmla="*/ 5 h 526"/>
                <a:gd name="T40" fmla="*/ 1 w 192"/>
                <a:gd name="T41" fmla="*/ 5 h 526"/>
                <a:gd name="T42" fmla="*/ 1 w 192"/>
                <a:gd name="T43" fmla="*/ 5 h 526"/>
                <a:gd name="T44" fmla="*/ 1 w 192"/>
                <a:gd name="T45" fmla="*/ 5 h 526"/>
                <a:gd name="T46" fmla="*/ 1 w 192"/>
                <a:gd name="T47" fmla="*/ 5 h 526"/>
                <a:gd name="T48" fmla="*/ 1 w 192"/>
                <a:gd name="T49" fmla="*/ 4 h 526"/>
                <a:gd name="T50" fmla="*/ 1 w 192"/>
                <a:gd name="T51" fmla="*/ 4 h 526"/>
                <a:gd name="T52" fmla="*/ 1 w 192"/>
                <a:gd name="T53" fmla="*/ 4 h 526"/>
                <a:gd name="T54" fmla="*/ 1 w 192"/>
                <a:gd name="T55" fmla="*/ 4 h 526"/>
                <a:gd name="T56" fmla="*/ 1 w 192"/>
                <a:gd name="T57" fmla="*/ 4 h 526"/>
                <a:gd name="T58" fmla="*/ 1 w 192"/>
                <a:gd name="T59" fmla="*/ 4 h 526"/>
                <a:gd name="T60" fmla="*/ 1 w 192"/>
                <a:gd name="T61" fmla="*/ 4 h 526"/>
                <a:gd name="T62" fmla="*/ 1 w 192"/>
                <a:gd name="T63" fmla="*/ 4 h 526"/>
                <a:gd name="T64" fmla="*/ 1 w 192"/>
                <a:gd name="T65" fmla="*/ 4 h 526"/>
                <a:gd name="T66" fmla="*/ 1 w 192"/>
                <a:gd name="T67" fmla="*/ 4 h 526"/>
                <a:gd name="T68" fmla="*/ 1 w 192"/>
                <a:gd name="T69" fmla="*/ 4 h 526"/>
                <a:gd name="T70" fmla="*/ 1 w 192"/>
                <a:gd name="T71" fmla="*/ 4 h 526"/>
                <a:gd name="T72" fmla="*/ 1 w 192"/>
                <a:gd name="T73" fmla="*/ 3 h 526"/>
                <a:gd name="T74" fmla="*/ 1 w 192"/>
                <a:gd name="T75" fmla="*/ 3 h 526"/>
                <a:gd name="T76" fmla="*/ 1 w 192"/>
                <a:gd name="T77" fmla="*/ 2 h 526"/>
                <a:gd name="T78" fmla="*/ 1 w 192"/>
                <a:gd name="T79" fmla="*/ 2 h 526"/>
                <a:gd name="T80" fmla="*/ 0 w 192"/>
                <a:gd name="T81" fmla="*/ 1 h 526"/>
                <a:gd name="T82" fmla="*/ 0 w 192"/>
                <a:gd name="T83" fmla="*/ 1 h 526"/>
                <a:gd name="T84" fmla="*/ 1 w 192"/>
                <a:gd name="T85" fmla="*/ 1 h 526"/>
                <a:gd name="T86" fmla="*/ 1 w 192"/>
                <a:gd name="T87" fmla="*/ 1 h 526"/>
                <a:gd name="T88" fmla="*/ 1 w 192"/>
                <a:gd name="T89" fmla="*/ 1 h 526"/>
                <a:gd name="T90" fmla="*/ 1 w 192"/>
                <a:gd name="T91" fmla="*/ 1 h 526"/>
                <a:gd name="T92" fmla="*/ 1 w 192"/>
                <a:gd name="T93" fmla="*/ 1 h 526"/>
                <a:gd name="T94" fmla="*/ 1 w 192"/>
                <a:gd name="T95" fmla="*/ 1 h 526"/>
                <a:gd name="T96" fmla="*/ 1 w 192"/>
                <a:gd name="T97" fmla="*/ 1 h 526"/>
                <a:gd name="T98" fmla="*/ 1 w 192"/>
                <a:gd name="T99" fmla="*/ 1 h 526"/>
                <a:gd name="T100" fmla="*/ 1 w 192"/>
                <a:gd name="T101" fmla="*/ 1 h 526"/>
                <a:gd name="T102" fmla="*/ 1 w 192"/>
                <a:gd name="T103" fmla="*/ 1 h 526"/>
                <a:gd name="T104" fmla="*/ 1 w 192"/>
                <a:gd name="T105" fmla="*/ 0 h 52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2"/>
                <a:gd name="T160" fmla="*/ 0 h 526"/>
                <a:gd name="T161" fmla="*/ 192 w 192"/>
                <a:gd name="T162" fmla="*/ 526 h 52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2" h="526">
                  <a:moveTo>
                    <a:pt x="113" y="0"/>
                  </a:moveTo>
                  <a:lnTo>
                    <a:pt x="107" y="42"/>
                  </a:lnTo>
                  <a:lnTo>
                    <a:pt x="102" y="85"/>
                  </a:lnTo>
                  <a:lnTo>
                    <a:pt x="93" y="126"/>
                  </a:lnTo>
                  <a:lnTo>
                    <a:pt x="88" y="170"/>
                  </a:lnTo>
                  <a:lnTo>
                    <a:pt x="82" y="211"/>
                  </a:lnTo>
                  <a:lnTo>
                    <a:pt x="77" y="255"/>
                  </a:lnTo>
                  <a:lnTo>
                    <a:pt x="72" y="296"/>
                  </a:lnTo>
                  <a:lnTo>
                    <a:pt x="69" y="340"/>
                  </a:lnTo>
                  <a:lnTo>
                    <a:pt x="74" y="367"/>
                  </a:lnTo>
                  <a:lnTo>
                    <a:pt x="82" y="392"/>
                  </a:lnTo>
                  <a:lnTo>
                    <a:pt x="96" y="417"/>
                  </a:lnTo>
                  <a:lnTo>
                    <a:pt x="110" y="439"/>
                  </a:lnTo>
                  <a:lnTo>
                    <a:pt x="129" y="461"/>
                  </a:lnTo>
                  <a:lnTo>
                    <a:pt x="148" y="480"/>
                  </a:lnTo>
                  <a:lnTo>
                    <a:pt x="170" y="499"/>
                  </a:lnTo>
                  <a:lnTo>
                    <a:pt x="192" y="513"/>
                  </a:lnTo>
                  <a:lnTo>
                    <a:pt x="176" y="524"/>
                  </a:lnTo>
                  <a:lnTo>
                    <a:pt x="159" y="526"/>
                  </a:lnTo>
                  <a:lnTo>
                    <a:pt x="140" y="526"/>
                  </a:lnTo>
                  <a:lnTo>
                    <a:pt x="121" y="526"/>
                  </a:lnTo>
                  <a:lnTo>
                    <a:pt x="104" y="521"/>
                  </a:lnTo>
                  <a:lnTo>
                    <a:pt x="85" y="513"/>
                  </a:lnTo>
                  <a:lnTo>
                    <a:pt x="69" y="507"/>
                  </a:lnTo>
                  <a:lnTo>
                    <a:pt x="52" y="499"/>
                  </a:lnTo>
                  <a:lnTo>
                    <a:pt x="47" y="496"/>
                  </a:lnTo>
                  <a:lnTo>
                    <a:pt x="41" y="493"/>
                  </a:lnTo>
                  <a:lnTo>
                    <a:pt x="36" y="491"/>
                  </a:lnTo>
                  <a:lnTo>
                    <a:pt x="33" y="488"/>
                  </a:lnTo>
                  <a:lnTo>
                    <a:pt x="28" y="485"/>
                  </a:lnTo>
                  <a:lnTo>
                    <a:pt x="25" y="482"/>
                  </a:lnTo>
                  <a:lnTo>
                    <a:pt x="19" y="480"/>
                  </a:lnTo>
                  <a:lnTo>
                    <a:pt x="14" y="477"/>
                  </a:lnTo>
                  <a:lnTo>
                    <a:pt x="22" y="447"/>
                  </a:lnTo>
                  <a:lnTo>
                    <a:pt x="25" y="419"/>
                  </a:lnTo>
                  <a:lnTo>
                    <a:pt x="25" y="389"/>
                  </a:lnTo>
                  <a:lnTo>
                    <a:pt x="25" y="359"/>
                  </a:lnTo>
                  <a:lnTo>
                    <a:pt x="19" y="302"/>
                  </a:lnTo>
                  <a:lnTo>
                    <a:pt x="11" y="244"/>
                  </a:lnTo>
                  <a:lnTo>
                    <a:pt x="3" y="187"/>
                  </a:lnTo>
                  <a:lnTo>
                    <a:pt x="0" y="129"/>
                  </a:lnTo>
                  <a:lnTo>
                    <a:pt x="0" y="99"/>
                  </a:lnTo>
                  <a:lnTo>
                    <a:pt x="3" y="69"/>
                  </a:lnTo>
                  <a:lnTo>
                    <a:pt x="8" y="42"/>
                  </a:lnTo>
                  <a:lnTo>
                    <a:pt x="17" y="11"/>
                  </a:lnTo>
                  <a:lnTo>
                    <a:pt x="28" y="9"/>
                  </a:lnTo>
                  <a:lnTo>
                    <a:pt x="39" y="6"/>
                  </a:lnTo>
                  <a:lnTo>
                    <a:pt x="52" y="3"/>
                  </a:lnTo>
                  <a:lnTo>
                    <a:pt x="63" y="3"/>
                  </a:lnTo>
                  <a:lnTo>
                    <a:pt x="77" y="3"/>
                  </a:lnTo>
                  <a:lnTo>
                    <a:pt x="88" y="3"/>
                  </a:lnTo>
                  <a:lnTo>
                    <a:pt x="102" y="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2" name="Freeform 88"/>
            <p:cNvSpPr>
              <a:spLocks/>
            </p:cNvSpPr>
            <p:nvPr/>
          </p:nvSpPr>
          <p:spPr bwMode="auto">
            <a:xfrm>
              <a:off x="2878" y="2227"/>
              <a:ext cx="61" cy="210"/>
            </a:xfrm>
            <a:custGeom>
              <a:avLst/>
              <a:gdLst>
                <a:gd name="T0" fmla="*/ 1 w 99"/>
                <a:gd name="T1" fmla="*/ 1 h 356"/>
                <a:gd name="T2" fmla="*/ 1 w 99"/>
                <a:gd name="T3" fmla="*/ 1 h 356"/>
                <a:gd name="T4" fmla="*/ 1 w 99"/>
                <a:gd name="T5" fmla="*/ 1 h 356"/>
                <a:gd name="T6" fmla="*/ 1 w 99"/>
                <a:gd name="T7" fmla="*/ 1 h 356"/>
                <a:gd name="T8" fmla="*/ 1 w 99"/>
                <a:gd name="T9" fmla="*/ 1 h 356"/>
                <a:gd name="T10" fmla="*/ 1 w 99"/>
                <a:gd name="T11" fmla="*/ 1 h 356"/>
                <a:gd name="T12" fmla="*/ 1 w 99"/>
                <a:gd name="T13" fmla="*/ 1 h 356"/>
                <a:gd name="T14" fmla="*/ 1 w 99"/>
                <a:gd name="T15" fmla="*/ 2 h 356"/>
                <a:gd name="T16" fmla="*/ 1 w 99"/>
                <a:gd name="T17" fmla="*/ 2 h 356"/>
                <a:gd name="T18" fmla="*/ 1 w 99"/>
                <a:gd name="T19" fmla="*/ 2 h 356"/>
                <a:gd name="T20" fmla="*/ 1 w 99"/>
                <a:gd name="T21" fmla="*/ 3 h 356"/>
                <a:gd name="T22" fmla="*/ 1 w 99"/>
                <a:gd name="T23" fmla="*/ 3 h 356"/>
                <a:gd name="T24" fmla="*/ 1 w 99"/>
                <a:gd name="T25" fmla="*/ 3 h 356"/>
                <a:gd name="T26" fmla="*/ 1 w 99"/>
                <a:gd name="T27" fmla="*/ 3 h 356"/>
                <a:gd name="T28" fmla="*/ 1 w 99"/>
                <a:gd name="T29" fmla="*/ 3 h 356"/>
                <a:gd name="T30" fmla="*/ 1 w 99"/>
                <a:gd name="T31" fmla="*/ 3 h 356"/>
                <a:gd name="T32" fmla="*/ 1 w 99"/>
                <a:gd name="T33" fmla="*/ 2 h 356"/>
                <a:gd name="T34" fmla="*/ 1 w 99"/>
                <a:gd name="T35" fmla="*/ 2 h 356"/>
                <a:gd name="T36" fmla="*/ 1 w 99"/>
                <a:gd name="T37" fmla="*/ 2 h 356"/>
                <a:gd name="T38" fmla="*/ 1 w 99"/>
                <a:gd name="T39" fmla="*/ 2 h 356"/>
                <a:gd name="T40" fmla="*/ 1 w 99"/>
                <a:gd name="T41" fmla="*/ 2 h 356"/>
                <a:gd name="T42" fmla="*/ 1 w 99"/>
                <a:gd name="T43" fmla="*/ 2 h 356"/>
                <a:gd name="T44" fmla="*/ 1 w 99"/>
                <a:gd name="T45" fmla="*/ 2 h 356"/>
                <a:gd name="T46" fmla="*/ 1 w 99"/>
                <a:gd name="T47" fmla="*/ 2 h 356"/>
                <a:gd name="T48" fmla="*/ 1 w 99"/>
                <a:gd name="T49" fmla="*/ 2 h 356"/>
                <a:gd name="T50" fmla="*/ 1 w 99"/>
                <a:gd name="T51" fmla="*/ 2 h 356"/>
                <a:gd name="T52" fmla="*/ 1 w 99"/>
                <a:gd name="T53" fmla="*/ 3 h 356"/>
                <a:gd name="T54" fmla="*/ 1 w 99"/>
                <a:gd name="T55" fmla="*/ 3 h 356"/>
                <a:gd name="T56" fmla="*/ 0 w 99"/>
                <a:gd name="T57" fmla="*/ 2 h 356"/>
                <a:gd name="T58" fmla="*/ 1 w 99"/>
                <a:gd name="T59" fmla="*/ 2 h 356"/>
                <a:gd name="T60" fmla="*/ 1 w 99"/>
                <a:gd name="T61" fmla="*/ 2 h 356"/>
                <a:gd name="T62" fmla="*/ 1 w 99"/>
                <a:gd name="T63" fmla="*/ 2 h 356"/>
                <a:gd name="T64" fmla="*/ 1 w 99"/>
                <a:gd name="T65" fmla="*/ 1 h 356"/>
                <a:gd name="T66" fmla="*/ 1 w 99"/>
                <a:gd name="T67" fmla="*/ 1 h 356"/>
                <a:gd name="T68" fmla="*/ 1 w 99"/>
                <a:gd name="T69" fmla="*/ 1 h 356"/>
                <a:gd name="T70" fmla="*/ 1 w 99"/>
                <a:gd name="T71" fmla="*/ 1 h 356"/>
                <a:gd name="T72" fmla="*/ 1 w 99"/>
                <a:gd name="T73" fmla="*/ 1 h 356"/>
                <a:gd name="T74" fmla="*/ 1 w 99"/>
                <a:gd name="T75" fmla="*/ 1 h 356"/>
                <a:gd name="T76" fmla="*/ 1 w 99"/>
                <a:gd name="T77" fmla="*/ 0 h 356"/>
                <a:gd name="T78" fmla="*/ 1 w 99"/>
                <a:gd name="T79" fmla="*/ 0 h 356"/>
                <a:gd name="T80" fmla="*/ 1 w 99"/>
                <a:gd name="T81" fmla="*/ 0 h 356"/>
                <a:gd name="T82" fmla="*/ 1 w 99"/>
                <a:gd name="T83" fmla="*/ 1 h 356"/>
                <a:gd name="T84" fmla="*/ 1 w 99"/>
                <a:gd name="T85" fmla="*/ 1 h 356"/>
                <a:gd name="T86" fmla="*/ 1 w 99"/>
                <a:gd name="T87" fmla="*/ 1 h 356"/>
                <a:gd name="T88" fmla="*/ 1 w 99"/>
                <a:gd name="T89" fmla="*/ 1 h 356"/>
                <a:gd name="T90" fmla="*/ 1 w 99"/>
                <a:gd name="T91" fmla="*/ 1 h 35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9"/>
                <a:gd name="T139" fmla="*/ 0 h 356"/>
                <a:gd name="T140" fmla="*/ 99 w 99"/>
                <a:gd name="T141" fmla="*/ 356 h 35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9" h="356">
                  <a:moveTo>
                    <a:pt x="93" y="11"/>
                  </a:moveTo>
                  <a:lnTo>
                    <a:pt x="88" y="30"/>
                  </a:lnTo>
                  <a:lnTo>
                    <a:pt x="80" y="52"/>
                  </a:lnTo>
                  <a:lnTo>
                    <a:pt x="77" y="71"/>
                  </a:lnTo>
                  <a:lnTo>
                    <a:pt x="74" y="91"/>
                  </a:lnTo>
                  <a:lnTo>
                    <a:pt x="71" y="132"/>
                  </a:lnTo>
                  <a:lnTo>
                    <a:pt x="74" y="173"/>
                  </a:lnTo>
                  <a:lnTo>
                    <a:pt x="80" y="214"/>
                  </a:lnTo>
                  <a:lnTo>
                    <a:pt x="85" y="255"/>
                  </a:lnTo>
                  <a:lnTo>
                    <a:pt x="93" y="296"/>
                  </a:lnTo>
                  <a:lnTo>
                    <a:pt x="99" y="337"/>
                  </a:lnTo>
                  <a:lnTo>
                    <a:pt x="85" y="356"/>
                  </a:lnTo>
                  <a:lnTo>
                    <a:pt x="80" y="345"/>
                  </a:lnTo>
                  <a:lnTo>
                    <a:pt x="74" y="334"/>
                  </a:lnTo>
                  <a:lnTo>
                    <a:pt x="71" y="323"/>
                  </a:lnTo>
                  <a:lnTo>
                    <a:pt x="69" y="310"/>
                  </a:lnTo>
                  <a:lnTo>
                    <a:pt x="66" y="299"/>
                  </a:lnTo>
                  <a:lnTo>
                    <a:pt x="58" y="290"/>
                  </a:lnTo>
                  <a:lnTo>
                    <a:pt x="50" y="282"/>
                  </a:lnTo>
                  <a:lnTo>
                    <a:pt x="39" y="280"/>
                  </a:lnTo>
                  <a:lnTo>
                    <a:pt x="33" y="280"/>
                  </a:lnTo>
                  <a:lnTo>
                    <a:pt x="28" y="282"/>
                  </a:lnTo>
                  <a:lnTo>
                    <a:pt x="25" y="285"/>
                  </a:lnTo>
                  <a:lnTo>
                    <a:pt x="19" y="290"/>
                  </a:lnTo>
                  <a:lnTo>
                    <a:pt x="17" y="293"/>
                  </a:lnTo>
                  <a:lnTo>
                    <a:pt x="11" y="296"/>
                  </a:lnTo>
                  <a:lnTo>
                    <a:pt x="8" y="301"/>
                  </a:lnTo>
                  <a:lnTo>
                    <a:pt x="3" y="304"/>
                  </a:lnTo>
                  <a:lnTo>
                    <a:pt x="0" y="299"/>
                  </a:lnTo>
                  <a:lnTo>
                    <a:pt x="8" y="263"/>
                  </a:lnTo>
                  <a:lnTo>
                    <a:pt x="14" y="227"/>
                  </a:lnTo>
                  <a:lnTo>
                    <a:pt x="19" y="192"/>
                  </a:lnTo>
                  <a:lnTo>
                    <a:pt x="22" y="154"/>
                  </a:lnTo>
                  <a:lnTo>
                    <a:pt x="25" y="118"/>
                  </a:lnTo>
                  <a:lnTo>
                    <a:pt x="25" y="80"/>
                  </a:lnTo>
                  <a:lnTo>
                    <a:pt x="25" y="41"/>
                  </a:lnTo>
                  <a:lnTo>
                    <a:pt x="22" y="6"/>
                  </a:lnTo>
                  <a:lnTo>
                    <a:pt x="28" y="3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0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6" y="8"/>
                  </a:lnTo>
                  <a:lnTo>
                    <a:pt x="71" y="11"/>
                  </a:lnTo>
                  <a:lnTo>
                    <a:pt x="93" y="11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3" name="Freeform 89"/>
            <p:cNvSpPr>
              <a:spLocks/>
            </p:cNvSpPr>
            <p:nvPr/>
          </p:nvSpPr>
          <p:spPr bwMode="auto">
            <a:xfrm>
              <a:off x="2120" y="2227"/>
              <a:ext cx="60" cy="265"/>
            </a:xfrm>
            <a:custGeom>
              <a:avLst/>
              <a:gdLst>
                <a:gd name="T0" fmla="*/ 1 w 99"/>
                <a:gd name="T1" fmla="*/ 1 h 449"/>
                <a:gd name="T2" fmla="*/ 1 w 99"/>
                <a:gd name="T3" fmla="*/ 1 h 449"/>
                <a:gd name="T4" fmla="*/ 1 w 99"/>
                <a:gd name="T5" fmla="*/ 1 h 449"/>
                <a:gd name="T6" fmla="*/ 1 w 99"/>
                <a:gd name="T7" fmla="*/ 1 h 449"/>
                <a:gd name="T8" fmla="*/ 1 w 99"/>
                <a:gd name="T9" fmla="*/ 1 h 449"/>
                <a:gd name="T10" fmla="*/ 1 w 99"/>
                <a:gd name="T11" fmla="*/ 2 h 449"/>
                <a:gd name="T12" fmla="*/ 1 w 99"/>
                <a:gd name="T13" fmla="*/ 2 h 449"/>
                <a:gd name="T14" fmla="*/ 1 w 99"/>
                <a:gd name="T15" fmla="*/ 2 h 449"/>
                <a:gd name="T16" fmla="*/ 1 w 99"/>
                <a:gd name="T17" fmla="*/ 3 h 449"/>
                <a:gd name="T18" fmla="*/ 1 w 99"/>
                <a:gd name="T19" fmla="*/ 3 h 449"/>
                <a:gd name="T20" fmla="*/ 1 w 99"/>
                <a:gd name="T21" fmla="*/ 3 h 449"/>
                <a:gd name="T22" fmla="*/ 1 w 99"/>
                <a:gd name="T23" fmla="*/ 3 h 449"/>
                <a:gd name="T24" fmla="*/ 1 w 99"/>
                <a:gd name="T25" fmla="*/ 3 h 449"/>
                <a:gd name="T26" fmla="*/ 1 w 99"/>
                <a:gd name="T27" fmla="*/ 3 h 449"/>
                <a:gd name="T28" fmla="*/ 1 w 99"/>
                <a:gd name="T29" fmla="*/ 4 h 449"/>
                <a:gd name="T30" fmla="*/ 1 w 99"/>
                <a:gd name="T31" fmla="*/ 4 h 449"/>
                <a:gd name="T32" fmla="*/ 1 w 99"/>
                <a:gd name="T33" fmla="*/ 4 h 449"/>
                <a:gd name="T34" fmla="*/ 1 w 99"/>
                <a:gd name="T35" fmla="*/ 4 h 449"/>
                <a:gd name="T36" fmla="*/ 1 w 99"/>
                <a:gd name="T37" fmla="*/ 4 h 449"/>
                <a:gd name="T38" fmla="*/ 1 w 99"/>
                <a:gd name="T39" fmla="*/ 4 h 449"/>
                <a:gd name="T40" fmla="*/ 1 w 99"/>
                <a:gd name="T41" fmla="*/ 4 h 449"/>
                <a:gd name="T42" fmla="*/ 1 w 99"/>
                <a:gd name="T43" fmla="*/ 4 h 449"/>
                <a:gd name="T44" fmla="*/ 1 w 99"/>
                <a:gd name="T45" fmla="*/ 4 h 449"/>
                <a:gd name="T46" fmla="*/ 1 w 99"/>
                <a:gd name="T47" fmla="*/ 4 h 449"/>
                <a:gd name="T48" fmla="*/ 1 w 99"/>
                <a:gd name="T49" fmla="*/ 4 h 449"/>
                <a:gd name="T50" fmla="*/ 1 w 99"/>
                <a:gd name="T51" fmla="*/ 3 h 449"/>
                <a:gd name="T52" fmla="*/ 1 w 99"/>
                <a:gd name="T53" fmla="*/ 3 h 449"/>
                <a:gd name="T54" fmla="*/ 1 w 99"/>
                <a:gd name="T55" fmla="*/ 3 h 449"/>
                <a:gd name="T56" fmla="*/ 0 w 99"/>
                <a:gd name="T57" fmla="*/ 3 h 449"/>
                <a:gd name="T58" fmla="*/ 0 w 99"/>
                <a:gd name="T59" fmla="*/ 2 h 449"/>
                <a:gd name="T60" fmla="*/ 1 w 99"/>
                <a:gd name="T61" fmla="*/ 2 h 449"/>
                <a:gd name="T62" fmla="*/ 1 w 99"/>
                <a:gd name="T63" fmla="*/ 2 h 449"/>
                <a:gd name="T64" fmla="*/ 1 w 99"/>
                <a:gd name="T65" fmla="*/ 1 h 449"/>
                <a:gd name="T66" fmla="*/ 1 w 99"/>
                <a:gd name="T67" fmla="*/ 1 h 449"/>
                <a:gd name="T68" fmla="*/ 1 w 99"/>
                <a:gd name="T69" fmla="*/ 1 h 449"/>
                <a:gd name="T70" fmla="*/ 1 w 99"/>
                <a:gd name="T71" fmla="*/ 1 h 449"/>
                <a:gd name="T72" fmla="*/ 1 w 99"/>
                <a:gd name="T73" fmla="*/ 1 h 449"/>
                <a:gd name="T74" fmla="*/ 1 w 99"/>
                <a:gd name="T75" fmla="*/ 1 h 449"/>
                <a:gd name="T76" fmla="*/ 1 w 99"/>
                <a:gd name="T77" fmla="*/ 1 h 449"/>
                <a:gd name="T78" fmla="*/ 1 w 99"/>
                <a:gd name="T79" fmla="*/ 1 h 449"/>
                <a:gd name="T80" fmla="*/ 1 w 99"/>
                <a:gd name="T81" fmla="*/ 0 h 4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9"/>
                <a:gd name="T124" fmla="*/ 0 h 449"/>
                <a:gd name="T125" fmla="*/ 99 w 99"/>
                <a:gd name="T126" fmla="*/ 449 h 449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9" h="449">
                  <a:moveTo>
                    <a:pt x="88" y="0"/>
                  </a:moveTo>
                  <a:lnTo>
                    <a:pt x="85" y="17"/>
                  </a:lnTo>
                  <a:lnTo>
                    <a:pt x="88" y="30"/>
                  </a:lnTo>
                  <a:lnTo>
                    <a:pt x="91" y="47"/>
                  </a:lnTo>
                  <a:lnTo>
                    <a:pt x="93" y="60"/>
                  </a:lnTo>
                  <a:lnTo>
                    <a:pt x="99" y="74"/>
                  </a:lnTo>
                  <a:lnTo>
                    <a:pt x="99" y="88"/>
                  </a:lnTo>
                  <a:lnTo>
                    <a:pt x="99" y="104"/>
                  </a:lnTo>
                  <a:lnTo>
                    <a:pt x="96" y="121"/>
                  </a:lnTo>
                  <a:lnTo>
                    <a:pt x="93" y="145"/>
                  </a:lnTo>
                  <a:lnTo>
                    <a:pt x="91" y="170"/>
                  </a:lnTo>
                  <a:lnTo>
                    <a:pt x="88" y="195"/>
                  </a:lnTo>
                  <a:lnTo>
                    <a:pt x="88" y="222"/>
                  </a:lnTo>
                  <a:lnTo>
                    <a:pt x="88" y="247"/>
                  </a:lnTo>
                  <a:lnTo>
                    <a:pt x="85" y="274"/>
                  </a:lnTo>
                  <a:lnTo>
                    <a:pt x="85" y="299"/>
                  </a:lnTo>
                  <a:lnTo>
                    <a:pt x="85" y="326"/>
                  </a:lnTo>
                  <a:lnTo>
                    <a:pt x="80" y="326"/>
                  </a:lnTo>
                  <a:lnTo>
                    <a:pt x="77" y="329"/>
                  </a:lnTo>
                  <a:lnTo>
                    <a:pt x="74" y="332"/>
                  </a:lnTo>
                  <a:lnTo>
                    <a:pt x="71" y="334"/>
                  </a:lnTo>
                  <a:lnTo>
                    <a:pt x="69" y="340"/>
                  </a:lnTo>
                  <a:lnTo>
                    <a:pt x="66" y="342"/>
                  </a:lnTo>
                  <a:lnTo>
                    <a:pt x="63" y="348"/>
                  </a:lnTo>
                  <a:lnTo>
                    <a:pt x="60" y="351"/>
                  </a:lnTo>
                  <a:lnTo>
                    <a:pt x="60" y="362"/>
                  </a:lnTo>
                  <a:lnTo>
                    <a:pt x="58" y="370"/>
                  </a:lnTo>
                  <a:lnTo>
                    <a:pt x="58" y="381"/>
                  </a:lnTo>
                  <a:lnTo>
                    <a:pt x="60" y="389"/>
                  </a:lnTo>
                  <a:lnTo>
                    <a:pt x="60" y="400"/>
                  </a:lnTo>
                  <a:lnTo>
                    <a:pt x="66" y="408"/>
                  </a:lnTo>
                  <a:lnTo>
                    <a:pt x="69" y="416"/>
                  </a:lnTo>
                  <a:lnTo>
                    <a:pt x="74" y="422"/>
                  </a:lnTo>
                  <a:lnTo>
                    <a:pt x="71" y="427"/>
                  </a:lnTo>
                  <a:lnTo>
                    <a:pt x="66" y="433"/>
                  </a:lnTo>
                  <a:lnTo>
                    <a:pt x="60" y="438"/>
                  </a:lnTo>
                  <a:lnTo>
                    <a:pt x="55" y="444"/>
                  </a:lnTo>
                  <a:lnTo>
                    <a:pt x="47" y="447"/>
                  </a:lnTo>
                  <a:lnTo>
                    <a:pt x="41" y="449"/>
                  </a:lnTo>
                  <a:lnTo>
                    <a:pt x="36" y="449"/>
                  </a:lnTo>
                  <a:lnTo>
                    <a:pt x="28" y="444"/>
                  </a:lnTo>
                  <a:lnTo>
                    <a:pt x="28" y="441"/>
                  </a:lnTo>
                  <a:lnTo>
                    <a:pt x="33" y="436"/>
                  </a:lnTo>
                  <a:lnTo>
                    <a:pt x="39" y="430"/>
                  </a:lnTo>
                  <a:lnTo>
                    <a:pt x="44" y="425"/>
                  </a:lnTo>
                  <a:lnTo>
                    <a:pt x="47" y="416"/>
                  </a:lnTo>
                  <a:lnTo>
                    <a:pt x="52" y="408"/>
                  </a:lnTo>
                  <a:lnTo>
                    <a:pt x="52" y="400"/>
                  </a:lnTo>
                  <a:lnTo>
                    <a:pt x="55" y="392"/>
                  </a:lnTo>
                  <a:lnTo>
                    <a:pt x="52" y="384"/>
                  </a:lnTo>
                  <a:lnTo>
                    <a:pt x="47" y="378"/>
                  </a:lnTo>
                  <a:lnTo>
                    <a:pt x="41" y="370"/>
                  </a:lnTo>
                  <a:lnTo>
                    <a:pt x="36" y="364"/>
                  </a:lnTo>
                  <a:lnTo>
                    <a:pt x="30" y="359"/>
                  </a:lnTo>
                  <a:lnTo>
                    <a:pt x="22" y="353"/>
                  </a:lnTo>
                  <a:lnTo>
                    <a:pt x="17" y="348"/>
                  </a:lnTo>
                  <a:lnTo>
                    <a:pt x="8" y="345"/>
                  </a:lnTo>
                  <a:lnTo>
                    <a:pt x="0" y="345"/>
                  </a:lnTo>
                  <a:lnTo>
                    <a:pt x="0" y="318"/>
                  </a:lnTo>
                  <a:lnTo>
                    <a:pt x="0" y="290"/>
                  </a:lnTo>
                  <a:lnTo>
                    <a:pt x="3" y="266"/>
                  </a:lnTo>
                  <a:lnTo>
                    <a:pt x="8" y="238"/>
                  </a:lnTo>
                  <a:lnTo>
                    <a:pt x="11" y="211"/>
                  </a:lnTo>
                  <a:lnTo>
                    <a:pt x="14" y="186"/>
                  </a:lnTo>
                  <a:lnTo>
                    <a:pt x="14" y="159"/>
                  </a:lnTo>
                  <a:lnTo>
                    <a:pt x="11" y="132"/>
                  </a:lnTo>
                  <a:lnTo>
                    <a:pt x="8" y="118"/>
                  </a:lnTo>
                  <a:lnTo>
                    <a:pt x="8" y="102"/>
                  </a:lnTo>
                  <a:lnTo>
                    <a:pt x="6" y="88"/>
                  </a:lnTo>
                  <a:lnTo>
                    <a:pt x="3" y="71"/>
                  </a:lnTo>
                  <a:lnTo>
                    <a:pt x="3" y="58"/>
                  </a:lnTo>
                  <a:lnTo>
                    <a:pt x="3" y="44"/>
                  </a:lnTo>
                  <a:lnTo>
                    <a:pt x="6" y="28"/>
                  </a:lnTo>
                  <a:lnTo>
                    <a:pt x="8" y="14"/>
                  </a:lnTo>
                  <a:lnTo>
                    <a:pt x="19" y="11"/>
                  </a:lnTo>
                  <a:lnTo>
                    <a:pt x="28" y="11"/>
                  </a:lnTo>
                  <a:lnTo>
                    <a:pt x="39" y="11"/>
                  </a:lnTo>
                  <a:lnTo>
                    <a:pt x="47" y="11"/>
                  </a:lnTo>
                  <a:lnTo>
                    <a:pt x="58" y="11"/>
                  </a:lnTo>
                  <a:lnTo>
                    <a:pt x="66" y="8"/>
                  </a:lnTo>
                  <a:lnTo>
                    <a:pt x="74" y="6"/>
                  </a:lnTo>
                  <a:lnTo>
                    <a:pt x="82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4" name="Freeform 90"/>
            <p:cNvSpPr>
              <a:spLocks/>
            </p:cNvSpPr>
            <p:nvPr/>
          </p:nvSpPr>
          <p:spPr bwMode="auto">
            <a:xfrm>
              <a:off x="3248" y="2229"/>
              <a:ext cx="131" cy="304"/>
            </a:xfrm>
            <a:custGeom>
              <a:avLst/>
              <a:gdLst>
                <a:gd name="T0" fmla="*/ 1 w 216"/>
                <a:gd name="T1" fmla="*/ 0 h 515"/>
                <a:gd name="T2" fmla="*/ 1 w 216"/>
                <a:gd name="T3" fmla="*/ 1 h 515"/>
                <a:gd name="T4" fmla="*/ 1 w 216"/>
                <a:gd name="T5" fmla="*/ 1 h 515"/>
                <a:gd name="T6" fmla="*/ 1 w 216"/>
                <a:gd name="T7" fmla="*/ 1 h 515"/>
                <a:gd name="T8" fmla="*/ 1 w 216"/>
                <a:gd name="T9" fmla="*/ 2 h 515"/>
                <a:gd name="T10" fmla="*/ 1 w 216"/>
                <a:gd name="T11" fmla="*/ 2 h 515"/>
                <a:gd name="T12" fmla="*/ 1 w 216"/>
                <a:gd name="T13" fmla="*/ 3 h 515"/>
                <a:gd name="T14" fmla="*/ 1 w 216"/>
                <a:gd name="T15" fmla="*/ 3 h 515"/>
                <a:gd name="T16" fmla="*/ 1 w 216"/>
                <a:gd name="T17" fmla="*/ 4 h 515"/>
                <a:gd name="T18" fmla="*/ 1 w 216"/>
                <a:gd name="T19" fmla="*/ 4 h 515"/>
                <a:gd name="T20" fmla="*/ 1 w 216"/>
                <a:gd name="T21" fmla="*/ 4 h 515"/>
                <a:gd name="T22" fmla="*/ 1 w 216"/>
                <a:gd name="T23" fmla="*/ 4 h 515"/>
                <a:gd name="T24" fmla="*/ 1 w 216"/>
                <a:gd name="T25" fmla="*/ 4 h 515"/>
                <a:gd name="T26" fmla="*/ 2 w 216"/>
                <a:gd name="T27" fmla="*/ 4 h 515"/>
                <a:gd name="T28" fmla="*/ 2 w 216"/>
                <a:gd name="T29" fmla="*/ 4 h 515"/>
                <a:gd name="T30" fmla="*/ 2 w 216"/>
                <a:gd name="T31" fmla="*/ 4 h 515"/>
                <a:gd name="T32" fmla="*/ 2 w 216"/>
                <a:gd name="T33" fmla="*/ 4 h 515"/>
                <a:gd name="T34" fmla="*/ 2 w 216"/>
                <a:gd name="T35" fmla="*/ 4 h 515"/>
                <a:gd name="T36" fmla="*/ 2 w 216"/>
                <a:gd name="T37" fmla="*/ 5 h 515"/>
                <a:gd name="T38" fmla="*/ 2 w 216"/>
                <a:gd name="T39" fmla="*/ 5 h 515"/>
                <a:gd name="T40" fmla="*/ 2 w 216"/>
                <a:gd name="T41" fmla="*/ 5 h 515"/>
                <a:gd name="T42" fmla="*/ 2 w 216"/>
                <a:gd name="T43" fmla="*/ 5 h 515"/>
                <a:gd name="T44" fmla="*/ 2 w 216"/>
                <a:gd name="T45" fmla="*/ 5 h 515"/>
                <a:gd name="T46" fmla="*/ 1 w 216"/>
                <a:gd name="T47" fmla="*/ 5 h 515"/>
                <a:gd name="T48" fmla="*/ 1 w 216"/>
                <a:gd name="T49" fmla="*/ 5 h 515"/>
                <a:gd name="T50" fmla="*/ 1 w 216"/>
                <a:gd name="T51" fmla="*/ 4 h 515"/>
                <a:gd name="T52" fmla="*/ 1 w 216"/>
                <a:gd name="T53" fmla="*/ 4 h 515"/>
                <a:gd name="T54" fmla="*/ 1 w 216"/>
                <a:gd name="T55" fmla="*/ 4 h 515"/>
                <a:gd name="T56" fmla="*/ 1 w 216"/>
                <a:gd name="T57" fmla="*/ 4 h 515"/>
                <a:gd name="T58" fmla="*/ 1 w 216"/>
                <a:gd name="T59" fmla="*/ 4 h 515"/>
                <a:gd name="T60" fmla="*/ 1 w 216"/>
                <a:gd name="T61" fmla="*/ 4 h 515"/>
                <a:gd name="T62" fmla="*/ 1 w 216"/>
                <a:gd name="T63" fmla="*/ 4 h 515"/>
                <a:gd name="T64" fmla="*/ 1 w 216"/>
                <a:gd name="T65" fmla="*/ 4 h 515"/>
                <a:gd name="T66" fmla="*/ 1 w 216"/>
                <a:gd name="T67" fmla="*/ 4 h 515"/>
                <a:gd name="T68" fmla="*/ 1 w 216"/>
                <a:gd name="T69" fmla="*/ 4 h 515"/>
                <a:gd name="T70" fmla="*/ 1 w 216"/>
                <a:gd name="T71" fmla="*/ 4 h 515"/>
                <a:gd name="T72" fmla="*/ 1 w 216"/>
                <a:gd name="T73" fmla="*/ 3 h 515"/>
                <a:gd name="T74" fmla="*/ 1 w 216"/>
                <a:gd name="T75" fmla="*/ 3 h 515"/>
                <a:gd name="T76" fmla="*/ 1 w 216"/>
                <a:gd name="T77" fmla="*/ 3 h 515"/>
                <a:gd name="T78" fmla="*/ 1 w 216"/>
                <a:gd name="T79" fmla="*/ 2 h 515"/>
                <a:gd name="T80" fmla="*/ 1 w 216"/>
                <a:gd name="T81" fmla="*/ 2 h 515"/>
                <a:gd name="T82" fmla="*/ 1 w 216"/>
                <a:gd name="T83" fmla="*/ 2 h 515"/>
                <a:gd name="T84" fmla="*/ 0 w 216"/>
                <a:gd name="T85" fmla="*/ 2 h 515"/>
                <a:gd name="T86" fmla="*/ 0 w 216"/>
                <a:gd name="T87" fmla="*/ 2 h 515"/>
                <a:gd name="T88" fmla="*/ 1 w 216"/>
                <a:gd name="T89" fmla="*/ 1 h 515"/>
                <a:gd name="T90" fmla="*/ 1 w 216"/>
                <a:gd name="T91" fmla="*/ 1 h 515"/>
                <a:gd name="T92" fmla="*/ 1 w 216"/>
                <a:gd name="T93" fmla="*/ 1 h 515"/>
                <a:gd name="T94" fmla="*/ 1 w 216"/>
                <a:gd name="T95" fmla="*/ 1 h 515"/>
                <a:gd name="T96" fmla="*/ 1 w 216"/>
                <a:gd name="T97" fmla="*/ 1 h 515"/>
                <a:gd name="T98" fmla="*/ 1 w 216"/>
                <a:gd name="T99" fmla="*/ 1 h 515"/>
                <a:gd name="T100" fmla="*/ 1 w 216"/>
                <a:gd name="T101" fmla="*/ 1 h 515"/>
                <a:gd name="T102" fmla="*/ 1 w 216"/>
                <a:gd name="T103" fmla="*/ 1 h 515"/>
                <a:gd name="T104" fmla="*/ 1 w 216"/>
                <a:gd name="T105" fmla="*/ 1 h 515"/>
                <a:gd name="T106" fmla="*/ 1 w 216"/>
                <a:gd name="T107" fmla="*/ 0 h 515"/>
                <a:gd name="T108" fmla="*/ 1 w 216"/>
                <a:gd name="T109" fmla="*/ 0 h 515"/>
                <a:gd name="T110" fmla="*/ 1 w 216"/>
                <a:gd name="T111" fmla="*/ 0 h 515"/>
                <a:gd name="T112" fmla="*/ 1 w 216"/>
                <a:gd name="T113" fmla="*/ 0 h 515"/>
                <a:gd name="T114" fmla="*/ 1 w 216"/>
                <a:gd name="T115" fmla="*/ 0 h 515"/>
                <a:gd name="T116" fmla="*/ 1 w 216"/>
                <a:gd name="T117" fmla="*/ 0 h 51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16"/>
                <a:gd name="T178" fmla="*/ 0 h 515"/>
                <a:gd name="T179" fmla="*/ 216 w 216"/>
                <a:gd name="T180" fmla="*/ 515 h 51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16" h="515">
                  <a:moveTo>
                    <a:pt x="142" y="0"/>
                  </a:moveTo>
                  <a:lnTo>
                    <a:pt x="137" y="52"/>
                  </a:lnTo>
                  <a:lnTo>
                    <a:pt x="129" y="104"/>
                  </a:lnTo>
                  <a:lnTo>
                    <a:pt x="120" y="153"/>
                  </a:lnTo>
                  <a:lnTo>
                    <a:pt x="112" y="205"/>
                  </a:lnTo>
                  <a:lnTo>
                    <a:pt x="104" y="255"/>
                  </a:lnTo>
                  <a:lnTo>
                    <a:pt x="96" y="307"/>
                  </a:lnTo>
                  <a:lnTo>
                    <a:pt x="93" y="359"/>
                  </a:lnTo>
                  <a:lnTo>
                    <a:pt x="93" y="411"/>
                  </a:lnTo>
                  <a:lnTo>
                    <a:pt x="104" y="430"/>
                  </a:lnTo>
                  <a:lnTo>
                    <a:pt x="118" y="444"/>
                  </a:lnTo>
                  <a:lnTo>
                    <a:pt x="131" y="457"/>
                  </a:lnTo>
                  <a:lnTo>
                    <a:pt x="148" y="471"/>
                  </a:lnTo>
                  <a:lnTo>
                    <a:pt x="164" y="479"/>
                  </a:lnTo>
                  <a:lnTo>
                    <a:pt x="181" y="490"/>
                  </a:lnTo>
                  <a:lnTo>
                    <a:pt x="200" y="498"/>
                  </a:lnTo>
                  <a:lnTo>
                    <a:pt x="216" y="507"/>
                  </a:lnTo>
                  <a:lnTo>
                    <a:pt x="208" y="509"/>
                  </a:lnTo>
                  <a:lnTo>
                    <a:pt x="197" y="512"/>
                  </a:lnTo>
                  <a:lnTo>
                    <a:pt x="189" y="512"/>
                  </a:lnTo>
                  <a:lnTo>
                    <a:pt x="178" y="515"/>
                  </a:lnTo>
                  <a:lnTo>
                    <a:pt x="170" y="515"/>
                  </a:lnTo>
                  <a:lnTo>
                    <a:pt x="159" y="515"/>
                  </a:lnTo>
                  <a:lnTo>
                    <a:pt x="148" y="512"/>
                  </a:lnTo>
                  <a:lnTo>
                    <a:pt x="140" y="512"/>
                  </a:lnTo>
                  <a:lnTo>
                    <a:pt x="123" y="507"/>
                  </a:lnTo>
                  <a:lnTo>
                    <a:pt x="104" y="498"/>
                  </a:lnTo>
                  <a:lnTo>
                    <a:pt x="90" y="490"/>
                  </a:lnTo>
                  <a:lnTo>
                    <a:pt x="74" y="479"/>
                  </a:lnTo>
                  <a:lnTo>
                    <a:pt x="60" y="468"/>
                  </a:lnTo>
                  <a:lnTo>
                    <a:pt x="44" y="455"/>
                  </a:lnTo>
                  <a:lnTo>
                    <a:pt x="33" y="441"/>
                  </a:lnTo>
                  <a:lnTo>
                    <a:pt x="22" y="424"/>
                  </a:lnTo>
                  <a:lnTo>
                    <a:pt x="27" y="411"/>
                  </a:lnTo>
                  <a:lnTo>
                    <a:pt x="30" y="397"/>
                  </a:lnTo>
                  <a:lnTo>
                    <a:pt x="33" y="386"/>
                  </a:lnTo>
                  <a:lnTo>
                    <a:pt x="33" y="372"/>
                  </a:lnTo>
                  <a:lnTo>
                    <a:pt x="33" y="345"/>
                  </a:lnTo>
                  <a:lnTo>
                    <a:pt x="27" y="320"/>
                  </a:lnTo>
                  <a:lnTo>
                    <a:pt x="22" y="293"/>
                  </a:lnTo>
                  <a:lnTo>
                    <a:pt x="14" y="268"/>
                  </a:lnTo>
                  <a:lnTo>
                    <a:pt x="5" y="241"/>
                  </a:lnTo>
                  <a:lnTo>
                    <a:pt x="0" y="216"/>
                  </a:lnTo>
                  <a:lnTo>
                    <a:pt x="0" y="189"/>
                  </a:lnTo>
                  <a:lnTo>
                    <a:pt x="3" y="161"/>
                  </a:lnTo>
                  <a:lnTo>
                    <a:pt x="8" y="134"/>
                  </a:lnTo>
                  <a:lnTo>
                    <a:pt x="16" y="107"/>
                  </a:lnTo>
                  <a:lnTo>
                    <a:pt x="24" y="82"/>
                  </a:lnTo>
                  <a:lnTo>
                    <a:pt x="33" y="57"/>
                  </a:lnTo>
                  <a:lnTo>
                    <a:pt x="38" y="30"/>
                  </a:lnTo>
                  <a:lnTo>
                    <a:pt x="44" y="5"/>
                  </a:lnTo>
                  <a:lnTo>
                    <a:pt x="57" y="3"/>
                  </a:lnTo>
                  <a:lnTo>
                    <a:pt x="68" y="3"/>
                  </a:lnTo>
                  <a:lnTo>
                    <a:pt x="82" y="0"/>
                  </a:lnTo>
                  <a:lnTo>
                    <a:pt x="93" y="0"/>
                  </a:lnTo>
                  <a:lnTo>
                    <a:pt x="107" y="0"/>
                  </a:lnTo>
                  <a:lnTo>
                    <a:pt x="118" y="0"/>
                  </a:lnTo>
                  <a:lnTo>
                    <a:pt x="131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5" name="Freeform 91"/>
            <p:cNvSpPr>
              <a:spLocks/>
            </p:cNvSpPr>
            <p:nvPr/>
          </p:nvSpPr>
          <p:spPr bwMode="auto">
            <a:xfrm>
              <a:off x="3169" y="2231"/>
              <a:ext cx="93" cy="253"/>
            </a:xfrm>
            <a:custGeom>
              <a:avLst/>
              <a:gdLst>
                <a:gd name="T0" fmla="*/ 2 w 153"/>
                <a:gd name="T1" fmla="*/ 1 h 430"/>
                <a:gd name="T2" fmla="*/ 1 w 153"/>
                <a:gd name="T3" fmla="*/ 1 h 430"/>
                <a:gd name="T4" fmla="*/ 1 w 153"/>
                <a:gd name="T5" fmla="*/ 1 h 430"/>
                <a:gd name="T6" fmla="*/ 1 w 153"/>
                <a:gd name="T7" fmla="*/ 1 h 430"/>
                <a:gd name="T8" fmla="*/ 1 w 153"/>
                <a:gd name="T9" fmla="*/ 1 h 430"/>
                <a:gd name="T10" fmla="*/ 1 w 153"/>
                <a:gd name="T11" fmla="*/ 1 h 430"/>
                <a:gd name="T12" fmla="*/ 1 w 153"/>
                <a:gd name="T13" fmla="*/ 2 h 430"/>
                <a:gd name="T14" fmla="*/ 1 w 153"/>
                <a:gd name="T15" fmla="*/ 2 h 430"/>
                <a:gd name="T16" fmla="*/ 1 w 153"/>
                <a:gd name="T17" fmla="*/ 2 h 430"/>
                <a:gd name="T18" fmla="*/ 1 w 153"/>
                <a:gd name="T19" fmla="*/ 2 h 430"/>
                <a:gd name="T20" fmla="*/ 1 w 153"/>
                <a:gd name="T21" fmla="*/ 2 h 430"/>
                <a:gd name="T22" fmla="*/ 1 w 153"/>
                <a:gd name="T23" fmla="*/ 2 h 430"/>
                <a:gd name="T24" fmla="*/ 1 w 153"/>
                <a:gd name="T25" fmla="*/ 3 h 430"/>
                <a:gd name="T26" fmla="*/ 1 w 153"/>
                <a:gd name="T27" fmla="*/ 3 h 430"/>
                <a:gd name="T28" fmla="*/ 1 w 153"/>
                <a:gd name="T29" fmla="*/ 3 h 430"/>
                <a:gd name="T30" fmla="*/ 1 w 153"/>
                <a:gd name="T31" fmla="*/ 3 h 430"/>
                <a:gd name="T32" fmla="*/ 1 w 153"/>
                <a:gd name="T33" fmla="*/ 4 h 430"/>
                <a:gd name="T34" fmla="*/ 1 w 153"/>
                <a:gd name="T35" fmla="*/ 4 h 430"/>
                <a:gd name="T36" fmla="*/ 1 w 153"/>
                <a:gd name="T37" fmla="*/ 4 h 430"/>
                <a:gd name="T38" fmla="*/ 1 w 153"/>
                <a:gd name="T39" fmla="*/ 4 h 430"/>
                <a:gd name="T40" fmla="*/ 1 w 153"/>
                <a:gd name="T41" fmla="*/ 4 h 430"/>
                <a:gd name="T42" fmla="*/ 1 w 153"/>
                <a:gd name="T43" fmla="*/ 4 h 430"/>
                <a:gd name="T44" fmla="*/ 1 w 153"/>
                <a:gd name="T45" fmla="*/ 4 h 430"/>
                <a:gd name="T46" fmla="*/ 1 w 153"/>
                <a:gd name="T47" fmla="*/ 4 h 430"/>
                <a:gd name="T48" fmla="*/ 0 w 153"/>
                <a:gd name="T49" fmla="*/ 4 h 430"/>
                <a:gd name="T50" fmla="*/ 1 w 153"/>
                <a:gd name="T51" fmla="*/ 3 h 430"/>
                <a:gd name="T52" fmla="*/ 1 w 153"/>
                <a:gd name="T53" fmla="*/ 3 h 430"/>
                <a:gd name="T54" fmla="*/ 1 w 153"/>
                <a:gd name="T55" fmla="*/ 3 h 430"/>
                <a:gd name="T56" fmla="*/ 1 w 153"/>
                <a:gd name="T57" fmla="*/ 3 h 430"/>
                <a:gd name="T58" fmla="*/ 1 w 153"/>
                <a:gd name="T59" fmla="*/ 3 h 430"/>
                <a:gd name="T60" fmla="*/ 1 w 153"/>
                <a:gd name="T61" fmla="*/ 3 h 430"/>
                <a:gd name="T62" fmla="*/ 1 w 153"/>
                <a:gd name="T63" fmla="*/ 2 h 430"/>
                <a:gd name="T64" fmla="*/ 1 w 153"/>
                <a:gd name="T65" fmla="*/ 2 h 430"/>
                <a:gd name="T66" fmla="*/ 1 w 153"/>
                <a:gd name="T67" fmla="*/ 2 h 430"/>
                <a:gd name="T68" fmla="*/ 1 w 153"/>
                <a:gd name="T69" fmla="*/ 2 h 430"/>
                <a:gd name="T70" fmla="*/ 1 w 153"/>
                <a:gd name="T71" fmla="*/ 1 h 430"/>
                <a:gd name="T72" fmla="*/ 1 w 153"/>
                <a:gd name="T73" fmla="*/ 1 h 430"/>
                <a:gd name="T74" fmla="*/ 1 w 153"/>
                <a:gd name="T75" fmla="*/ 1 h 430"/>
                <a:gd name="T76" fmla="*/ 1 w 153"/>
                <a:gd name="T77" fmla="*/ 1 h 430"/>
                <a:gd name="T78" fmla="*/ 1 w 153"/>
                <a:gd name="T79" fmla="*/ 1 h 430"/>
                <a:gd name="T80" fmla="*/ 1 w 153"/>
                <a:gd name="T81" fmla="*/ 1 h 430"/>
                <a:gd name="T82" fmla="*/ 1 w 153"/>
                <a:gd name="T83" fmla="*/ 1 h 430"/>
                <a:gd name="T84" fmla="*/ 1 w 153"/>
                <a:gd name="T85" fmla="*/ 1 h 430"/>
                <a:gd name="T86" fmla="*/ 1 w 153"/>
                <a:gd name="T87" fmla="*/ 1 h 430"/>
                <a:gd name="T88" fmla="*/ 1 w 153"/>
                <a:gd name="T89" fmla="*/ 0 h 430"/>
                <a:gd name="T90" fmla="*/ 1 w 153"/>
                <a:gd name="T91" fmla="*/ 0 h 430"/>
                <a:gd name="T92" fmla="*/ 1 w 153"/>
                <a:gd name="T93" fmla="*/ 0 h 430"/>
                <a:gd name="T94" fmla="*/ 1 w 153"/>
                <a:gd name="T95" fmla="*/ 0 h 430"/>
                <a:gd name="T96" fmla="*/ 1 w 153"/>
                <a:gd name="T97" fmla="*/ 1 h 430"/>
                <a:gd name="T98" fmla="*/ 1 w 153"/>
                <a:gd name="T99" fmla="*/ 1 h 430"/>
                <a:gd name="T100" fmla="*/ 1 w 153"/>
                <a:gd name="T101" fmla="*/ 1 h 430"/>
                <a:gd name="T102" fmla="*/ 1 w 153"/>
                <a:gd name="T103" fmla="*/ 1 h 430"/>
                <a:gd name="T104" fmla="*/ 2 w 153"/>
                <a:gd name="T105" fmla="*/ 1 h 43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3"/>
                <a:gd name="T160" fmla="*/ 0 h 430"/>
                <a:gd name="T161" fmla="*/ 153 w 153"/>
                <a:gd name="T162" fmla="*/ 430 h 43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3" h="430">
                  <a:moveTo>
                    <a:pt x="153" y="2"/>
                  </a:moveTo>
                  <a:lnTo>
                    <a:pt x="145" y="33"/>
                  </a:lnTo>
                  <a:lnTo>
                    <a:pt x="140" y="60"/>
                  </a:lnTo>
                  <a:lnTo>
                    <a:pt x="132" y="90"/>
                  </a:lnTo>
                  <a:lnTo>
                    <a:pt x="123" y="123"/>
                  </a:lnTo>
                  <a:lnTo>
                    <a:pt x="118" y="153"/>
                  </a:lnTo>
                  <a:lnTo>
                    <a:pt x="115" y="183"/>
                  </a:lnTo>
                  <a:lnTo>
                    <a:pt x="112" y="216"/>
                  </a:lnTo>
                  <a:lnTo>
                    <a:pt x="118" y="249"/>
                  </a:lnTo>
                  <a:lnTo>
                    <a:pt x="126" y="268"/>
                  </a:lnTo>
                  <a:lnTo>
                    <a:pt x="132" y="287"/>
                  </a:lnTo>
                  <a:lnTo>
                    <a:pt x="137" y="306"/>
                  </a:lnTo>
                  <a:lnTo>
                    <a:pt x="143" y="328"/>
                  </a:lnTo>
                  <a:lnTo>
                    <a:pt x="145" y="347"/>
                  </a:lnTo>
                  <a:lnTo>
                    <a:pt x="145" y="369"/>
                  </a:lnTo>
                  <a:lnTo>
                    <a:pt x="140" y="391"/>
                  </a:lnTo>
                  <a:lnTo>
                    <a:pt x="132" y="410"/>
                  </a:lnTo>
                  <a:lnTo>
                    <a:pt x="115" y="413"/>
                  </a:lnTo>
                  <a:lnTo>
                    <a:pt x="99" y="416"/>
                  </a:lnTo>
                  <a:lnTo>
                    <a:pt x="82" y="421"/>
                  </a:lnTo>
                  <a:lnTo>
                    <a:pt x="63" y="427"/>
                  </a:lnTo>
                  <a:lnTo>
                    <a:pt x="47" y="430"/>
                  </a:lnTo>
                  <a:lnTo>
                    <a:pt x="30" y="427"/>
                  </a:lnTo>
                  <a:lnTo>
                    <a:pt x="14" y="424"/>
                  </a:lnTo>
                  <a:lnTo>
                    <a:pt x="0" y="413"/>
                  </a:lnTo>
                  <a:lnTo>
                    <a:pt x="14" y="399"/>
                  </a:lnTo>
                  <a:lnTo>
                    <a:pt x="25" y="389"/>
                  </a:lnTo>
                  <a:lnTo>
                    <a:pt x="36" y="372"/>
                  </a:lnTo>
                  <a:lnTo>
                    <a:pt x="41" y="358"/>
                  </a:lnTo>
                  <a:lnTo>
                    <a:pt x="47" y="342"/>
                  </a:lnTo>
                  <a:lnTo>
                    <a:pt x="49" y="326"/>
                  </a:lnTo>
                  <a:lnTo>
                    <a:pt x="52" y="306"/>
                  </a:lnTo>
                  <a:lnTo>
                    <a:pt x="52" y="290"/>
                  </a:lnTo>
                  <a:lnTo>
                    <a:pt x="47" y="254"/>
                  </a:lnTo>
                  <a:lnTo>
                    <a:pt x="41" y="216"/>
                  </a:lnTo>
                  <a:lnTo>
                    <a:pt x="36" y="180"/>
                  </a:lnTo>
                  <a:lnTo>
                    <a:pt x="33" y="148"/>
                  </a:lnTo>
                  <a:lnTo>
                    <a:pt x="30" y="128"/>
                  </a:lnTo>
                  <a:lnTo>
                    <a:pt x="27" y="109"/>
                  </a:lnTo>
                  <a:lnTo>
                    <a:pt x="25" y="90"/>
                  </a:lnTo>
                  <a:lnTo>
                    <a:pt x="22" y="74"/>
                  </a:lnTo>
                  <a:lnTo>
                    <a:pt x="19" y="54"/>
                  </a:lnTo>
                  <a:lnTo>
                    <a:pt x="14" y="35"/>
                  </a:lnTo>
                  <a:lnTo>
                    <a:pt x="11" y="19"/>
                  </a:lnTo>
                  <a:lnTo>
                    <a:pt x="8" y="0"/>
                  </a:lnTo>
                  <a:lnTo>
                    <a:pt x="25" y="0"/>
                  </a:lnTo>
                  <a:lnTo>
                    <a:pt x="44" y="0"/>
                  </a:lnTo>
                  <a:lnTo>
                    <a:pt x="60" y="0"/>
                  </a:lnTo>
                  <a:lnTo>
                    <a:pt x="80" y="2"/>
                  </a:lnTo>
                  <a:lnTo>
                    <a:pt x="96" y="2"/>
                  </a:lnTo>
                  <a:lnTo>
                    <a:pt x="115" y="2"/>
                  </a:lnTo>
                  <a:lnTo>
                    <a:pt x="134" y="2"/>
                  </a:lnTo>
                  <a:lnTo>
                    <a:pt x="153" y="2"/>
                  </a:lnTo>
                  <a:close/>
                </a:path>
              </a:pathLst>
            </a:custGeom>
            <a:solidFill>
              <a:srgbClr val="FFC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6" name="Freeform 92"/>
            <p:cNvSpPr>
              <a:spLocks/>
            </p:cNvSpPr>
            <p:nvPr/>
          </p:nvSpPr>
          <p:spPr bwMode="auto">
            <a:xfrm>
              <a:off x="2930" y="2231"/>
              <a:ext cx="72" cy="195"/>
            </a:xfrm>
            <a:custGeom>
              <a:avLst/>
              <a:gdLst>
                <a:gd name="T0" fmla="*/ 1 w 118"/>
                <a:gd name="T1" fmla="*/ 0 h 331"/>
                <a:gd name="T2" fmla="*/ 1 w 118"/>
                <a:gd name="T3" fmla="*/ 1 h 331"/>
                <a:gd name="T4" fmla="*/ 1 w 118"/>
                <a:gd name="T5" fmla="*/ 1 h 331"/>
                <a:gd name="T6" fmla="*/ 1 w 118"/>
                <a:gd name="T7" fmla="*/ 1 h 331"/>
                <a:gd name="T8" fmla="*/ 1 w 118"/>
                <a:gd name="T9" fmla="*/ 1 h 331"/>
                <a:gd name="T10" fmla="*/ 1 w 118"/>
                <a:gd name="T11" fmla="*/ 2 h 331"/>
                <a:gd name="T12" fmla="*/ 1 w 118"/>
                <a:gd name="T13" fmla="*/ 2 h 331"/>
                <a:gd name="T14" fmla="*/ 1 w 118"/>
                <a:gd name="T15" fmla="*/ 2 h 331"/>
                <a:gd name="T16" fmla="*/ 1 w 118"/>
                <a:gd name="T17" fmla="*/ 3 h 331"/>
                <a:gd name="T18" fmla="*/ 1 w 118"/>
                <a:gd name="T19" fmla="*/ 3 h 331"/>
                <a:gd name="T20" fmla="*/ 1 w 118"/>
                <a:gd name="T21" fmla="*/ 3 h 331"/>
                <a:gd name="T22" fmla="*/ 1 w 118"/>
                <a:gd name="T23" fmla="*/ 3 h 331"/>
                <a:gd name="T24" fmla="*/ 1 w 118"/>
                <a:gd name="T25" fmla="*/ 3 h 331"/>
                <a:gd name="T26" fmla="*/ 1 w 118"/>
                <a:gd name="T27" fmla="*/ 3 h 331"/>
                <a:gd name="T28" fmla="*/ 1 w 118"/>
                <a:gd name="T29" fmla="*/ 3 h 331"/>
                <a:gd name="T30" fmla="*/ 1 w 118"/>
                <a:gd name="T31" fmla="*/ 3 h 331"/>
                <a:gd name="T32" fmla="*/ 1 w 118"/>
                <a:gd name="T33" fmla="*/ 3 h 331"/>
                <a:gd name="T34" fmla="*/ 1 w 118"/>
                <a:gd name="T35" fmla="*/ 2 h 331"/>
                <a:gd name="T36" fmla="*/ 1 w 118"/>
                <a:gd name="T37" fmla="*/ 2 h 331"/>
                <a:gd name="T38" fmla="*/ 1 w 118"/>
                <a:gd name="T39" fmla="*/ 2 h 331"/>
                <a:gd name="T40" fmla="*/ 1 w 118"/>
                <a:gd name="T41" fmla="*/ 1 h 331"/>
                <a:gd name="T42" fmla="*/ 0 w 118"/>
                <a:gd name="T43" fmla="*/ 1 h 331"/>
                <a:gd name="T44" fmla="*/ 1 w 118"/>
                <a:gd name="T45" fmla="*/ 1 h 331"/>
                <a:gd name="T46" fmla="*/ 1 w 118"/>
                <a:gd name="T47" fmla="*/ 1 h 331"/>
                <a:gd name="T48" fmla="*/ 1 w 118"/>
                <a:gd name="T49" fmla="*/ 1 h 331"/>
                <a:gd name="T50" fmla="*/ 1 w 118"/>
                <a:gd name="T51" fmla="*/ 1 h 331"/>
                <a:gd name="T52" fmla="*/ 1 w 118"/>
                <a:gd name="T53" fmla="*/ 1 h 331"/>
                <a:gd name="T54" fmla="*/ 1 w 118"/>
                <a:gd name="T55" fmla="*/ 1 h 331"/>
                <a:gd name="T56" fmla="*/ 1 w 118"/>
                <a:gd name="T57" fmla="*/ 1 h 331"/>
                <a:gd name="T58" fmla="*/ 1 w 118"/>
                <a:gd name="T59" fmla="*/ 1 h 331"/>
                <a:gd name="T60" fmla="*/ 1 w 118"/>
                <a:gd name="T61" fmla="*/ 1 h 331"/>
                <a:gd name="T62" fmla="*/ 1 w 118"/>
                <a:gd name="T63" fmla="*/ 1 h 331"/>
                <a:gd name="T64" fmla="*/ 1 w 118"/>
                <a:gd name="T65" fmla="*/ 1 h 331"/>
                <a:gd name="T66" fmla="*/ 1 w 118"/>
                <a:gd name="T67" fmla="*/ 0 h 331"/>
                <a:gd name="T68" fmla="*/ 1 w 118"/>
                <a:gd name="T69" fmla="*/ 0 h 3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8"/>
                <a:gd name="T106" fmla="*/ 0 h 331"/>
                <a:gd name="T107" fmla="*/ 118 w 118"/>
                <a:gd name="T108" fmla="*/ 331 h 3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8" h="331">
                  <a:moveTo>
                    <a:pt x="118" y="0"/>
                  </a:moveTo>
                  <a:lnTo>
                    <a:pt x="110" y="38"/>
                  </a:lnTo>
                  <a:lnTo>
                    <a:pt x="102" y="79"/>
                  </a:lnTo>
                  <a:lnTo>
                    <a:pt x="96" y="120"/>
                  </a:lnTo>
                  <a:lnTo>
                    <a:pt x="88" y="164"/>
                  </a:lnTo>
                  <a:lnTo>
                    <a:pt x="82" y="205"/>
                  </a:lnTo>
                  <a:lnTo>
                    <a:pt x="77" y="246"/>
                  </a:lnTo>
                  <a:lnTo>
                    <a:pt x="71" y="287"/>
                  </a:lnTo>
                  <a:lnTo>
                    <a:pt x="66" y="331"/>
                  </a:lnTo>
                  <a:lnTo>
                    <a:pt x="60" y="331"/>
                  </a:lnTo>
                  <a:lnTo>
                    <a:pt x="58" y="331"/>
                  </a:lnTo>
                  <a:lnTo>
                    <a:pt x="52" y="328"/>
                  </a:lnTo>
                  <a:lnTo>
                    <a:pt x="50" y="328"/>
                  </a:lnTo>
                  <a:lnTo>
                    <a:pt x="44" y="326"/>
                  </a:lnTo>
                  <a:lnTo>
                    <a:pt x="41" y="326"/>
                  </a:lnTo>
                  <a:lnTo>
                    <a:pt x="36" y="323"/>
                  </a:lnTo>
                  <a:lnTo>
                    <a:pt x="30" y="323"/>
                  </a:lnTo>
                  <a:lnTo>
                    <a:pt x="25" y="284"/>
                  </a:lnTo>
                  <a:lnTo>
                    <a:pt x="17" y="246"/>
                  </a:lnTo>
                  <a:lnTo>
                    <a:pt x="8" y="205"/>
                  </a:lnTo>
                  <a:lnTo>
                    <a:pt x="3" y="167"/>
                  </a:lnTo>
                  <a:lnTo>
                    <a:pt x="0" y="126"/>
                  </a:lnTo>
                  <a:lnTo>
                    <a:pt x="3" y="87"/>
                  </a:lnTo>
                  <a:lnTo>
                    <a:pt x="6" y="68"/>
                  </a:lnTo>
                  <a:lnTo>
                    <a:pt x="11" y="49"/>
                  </a:lnTo>
                  <a:lnTo>
                    <a:pt x="17" y="30"/>
                  </a:lnTo>
                  <a:lnTo>
                    <a:pt x="28" y="11"/>
                  </a:lnTo>
                  <a:lnTo>
                    <a:pt x="39" y="11"/>
                  </a:lnTo>
                  <a:lnTo>
                    <a:pt x="50" y="8"/>
                  </a:lnTo>
                  <a:lnTo>
                    <a:pt x="60" y="8"/>
                  </a:lnTo>
                  <a:lnTo>
                    <a:pt x="71" y="5"/>
                  </a:lnTo>
                  <a:lnTo>
                    <a:pt x="82" y="5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7" name="Freeform 93"/>
            <p:cNvSpPr>
              <a:spLocks/>
            </p:cNvSpPr>
            <p:nvPr/>
          </p:nvSpPr>
          <p:spPr bwMode="auto">
            <a:xfrm>
              <a:off x="2822" y="2232"/>
              <a:ext cx="63" cy="205"/>
            </a:xfrm>
            <a:custGeom>
              <a:avLst/>
              <a:gdLst>
                <a:gd name="T0" fmla="*/ 1 w 104"/>
                <a:gd name="T1" fmla="*/ 0 h 348"/>
                <a:gd name="T2" fmla="*/ 1 w 104"/>
                <a:gd name="T3" fmla="*/ 1 h 348"/>
                <a:gd name="T4" fmla="*/ 1 w 104"/>
                <a:gd name="T5" fmla="*/ 1 h 348"/>
                <a:gd name="T6" fmla="*/ 1 w 104"/>
                <a:gd name="T7" fmla="*/ 1 h 348"/>
                <a:gd name="T8" fmla="*/ 1 w 104"/>
                <a:gd name="T9" fmla="*/ 1 h 348"/>
                <a:gd name="T10" fmla="*/ 1 w 104"/>
                <a:gd name="T11" fmla="*/ 2 h 348"/>
                <a:gd name="T12" fmla="*/ 1 w 104"/>
                <a:gd name="T13" fmla="*/ 2 h 348"/>
                <a:gd name="T14" fmla="*/ 1 w 104"/>
                <a:gd name="T15" fmla="*/ 2 h 348"/>
                <a:gd name="T16" fmla="*/ 1 w 104"/>
                <a:gd name="T17" fmla="*/ 3 h 348"/>
                <a:gd name="T18" fmla="*/ 1 w 104"/>
                <a:gd name="T19" fmla="*/ 3 h 348"/>
                <a:gd name="T20" fmla="*/ 1 w 104"/>
                <a:gd name="T21" fmla="*/ 3 h 348"/>
                <a:gd name="T22" fmla="*/ 1 w 104"/>
                <a:gd name="T23" fmla="*/ 3 h 348"/>
                <a:gd name="T24" fmla="*/ 1 w 104"/>
                <a:gd name="T25" fmla="*/ 3 h 348"/>
                <a:gd name="T26" fmla="*/ 1 w 104"/>
                <a:gd name="T27" fmla="*/ 3 h 348"/>
                <a:gd name="T28" fmla="*/ 1 w 104"/>
                <a:gd name="T29" fmla="*/ 3 h 348"/>
                <a:gd name="T30" fmla="*/ 1 w 104"/>
                <a:gd name="T31" fmla="*/ 3 h 348"/>
                <a:gd name="T32" fmla="*/ 1 w 104"/>
                <a:gd name="T33" fmla="*/ 3 h 348"/>
                <a:gd name="T34" fmla="*/ 1 w 104"/>
                <a:gd name="T35" fmla="*/ 3 h 348"/>
                <a:gd name="T36" fmla="*/ 1 w 104"/>
                <a:gd name="T37" fmla="*/ 3 h 348"/>
                <a:gd name="T38" fmla="*/ 1 w 104"/>
                <a:gd name="T39" fmla="*/ 3 h 348"/>
                <a:gd name="T40" fmla="*/ 1 w 104"/>
                <a:gd name="T41" fmla="*/ 3 h 348"/>
                <a:gd name="T42" fmla="*/ 1 w 104"/>
                <a:gd name="T43" fmla="*/ 3 h 348"/>
                <a:gd name="T44" fmla="*/ 1 w 104"/>
                <a:gd name="T45" fmla="*/ 3 h 348"/>
                <a:gd name="T46" fmla="*/ 1 w 104"/>
                <a:gd name="T47" fmla="*/ 3 h 348"/>
                <a:gd name="T48" fmla="*/ 1 w 104"/>
                <a:gd name="T49" fmla="*/ 3 h 348"/>
                <a:gd name="T50" fmla="*/ 1 w 104"/>
                <a:gd name="T51" fmla="*/ 2 h 348"/>
                <a:gd name="T52" fmla="*/ 1 w 104"/>
                <a:gd name="T53" fmla="*/ 2 h 348"/>
                <a:gd name="T54" fmla="*/ 1 w 104"/>
                <a:gd name="T55" fmla="*/ 2 h 348"/>
                <a:gd name="T56" fmla="*/ 1 w 104"/>
                <a:gd name="T57" fmla="*/ 2 h 348"/>
                <a:gd name="T58" fmla="*/ 1 w 104"/>
                <a:gd name="T59" fmla="*/ 1 h 348"/>
                <a:gd name="T60" fmla="*/ 1 w 104"/>
                <a:gd name="T61" fmla="*/ 1 h 348"/>
                <a:gd name="T62" fmla="*/ 0 w 104"/>
                <a:gd name="T63" fmla="*/ 1 h 348"/>
                <a:gd name="T64" fmla="*/ 0 w 104"/>
                <a:gd name="T65" fmla="*/ 1 h 348"/>
                <a:gd name="T66" fmla="*/ 0 w 104"/>
                <a:gd name="T67" fmla="*/ 1 h 348"/>
                <a:gd name="T68" fmla="*/ 1 w 104"/>
                <a:gd name="T69" fmla="*/ 1 h 348"/>
                <a:gd name="T70" fmla="*/ 1 w 104"/>
                <a:gd name="T71" fmla="*/ 1 h 348"/>
                <a:gd name="T72" fmla="*/ 1 w 104"/>
                <a:gd name="T73" fmla="*/ 1 h 348"/>
                <a:gd name="T74" fmla="*/ 1 w 104"/>
                <a:gd name="T75" fmla="*/ 1 h 348"/>
                <a:gd name="T76" fmla="*/ 1 w 104"/>
                <a:gd name="T77" fmla="*/ 1 h 348"/>
                <a:gd name="T78" fmla="*/ 1 w 104"/>
                <a:gd name="T79" fmla="*/ 1 h 348"/>
                <a:gd name="T80" fmla="*/ 1 w 104"/>
                <a:gd name="T81" fmla="*/ 1 h 348"/>
                <a:gd name="T82" fmla="*/ 1 w 104"/>
                <a:gd name="T83" fmla="*/ 1 h 348"/>
                <a:gd name="T84" fmla="*/ 1 w 104"/>
                <a:gd name="T85" fmla="*/ 1 h 348"/>
                <a:gd name="T86" fmla="*/ 1 w 104"/>
                <a:gd name="T87" fmla="*/ 1 h 348"/>
                <a:gd name="T88" fmla="*/ 1 w 104"/>
                <a:gd name="T89" fmla="*/ 1 h 348"/>
                <a:gd name="T90" fmla="*/ 1 w 104"/>
                <a:gd name="T91" fmla="*/ 1 h 348"/>
                <a:gd name="T92" fmla="*/ 1 w 104"/>
                <a:gd name="T93" fmla="*/ 0 h 348"/>
                <a:gd name="T94" fmla="*/ 1 w 104"/>
                <a:gd name="T95" fmla="*/ 0 h 348"/>
                <a:gd name="T96" fmla="*/ 1 w 104"/>
                <a:gd name="T97" fmla="*/ 0 h 3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04"/>
                <a:gd name="T148" fmla="*/ 0 h 348"/>
                <a:gd name="T149" fmla="*/ 104 w 104"/>
                <a:gd name="T150" fmla="*/ 348 h 3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04" h="348">
                  <a:moveTo>
                    <a:pt x="99" y="0"/>
                  </a:moveTo>
                  <a:lnTo>
                    <a:pt x="101" y="44"/>
                  </a:lnTo>
                  <a:lnTo>
                    <a:pt x="104" y="85"/>
                  </a:lnTo>
                  <a:lnTo>
                    <a:pt x="101" y="126"/>
                  </a:lnTo>
                  <a:lnTo>
                    <a:pt x="96" y="167"/>
                  </a:lnTo>
                  <a:lnTo>
                    <a:pt x="93" y="209"/>
                  </a:lnTo>
                  <a:lnTo>
                    <a:pt x="85" y="250"/>
                  </a:lnTo>
                  <a:lnTo>
                    <a:pt x="80" y="291"/>
                  </a:lnTo>
                  <a:lnTo>
                    <a:pt x="74" y="332"/>
                  </a:lnTo>
                  <a:lnTo>
                    <a:pt x="71" y="334"/>
                  </a:lnTo>
                  <a:lnTo>
                    <a:pt x="69" y="337"/>
                  </a:lnTo>
                  <a:lnTo>
                    <a:pt x="69" y="340"/>
                  </a:lnTo>
                  <a:lnTo>
                    <a:pt x="66" y="343"/>
                  </a:lnTo>
                  <a:lnTo>
                    <a:pt x="66" y="345"/>
                  </a:lnTo>
                  <a:lnTo>
                    <a:pt x="63" y="345"/>
                  </a:lnTo>
                  <a:lnTo>
                    <a:pt x="63" y="348"/>
                  </a:lnTo>
                  <a:lnTo>
                    <a:pt x="58" y="348"/>
                  </a:lnTo>
                  <a:lnTo>
                    <a:pt x="52" y="345"/>
                  </a:lnTo>
                  <a:lnTo>
                    <a:pt x="49" y="343"/>
                  </a:lnTo>
                  <a:lnTo>
                    <a:pt x="44" y="343"/>
                  </a:lnTo>
                  <a:lnTo>
                    <a:pt x="41" y="340"/>
                  </a:lnTo>
                  <a:lnTo>
                    <a:pt x="36" y="337"/>
                  </a:lnTo>
                  <a:lnTo>
                    <a:pt x="33" y="334"/>
                  </a:lnTo>
                  <a:lnTo>
                    <a:pt x="27" y="332"/>
                  </a:lnTo>
                  <a:lnTo>
                    <a:pt x="25" y="299"/>
                  </a:lnTo>
                  <a:lnTo>
                    <a:pt x="19" y="263"/>
                  </a:lnTo>
                  <a:lnTo>
                    <a:pt x="14" y="228"/>
                  </a:lnTo>
                  <a:lnTo>
                    <a:pt x="11" y="192"/>
                  </a:lnTo>
                  <a:lnTo>
                    <a:pt x="6" y="156"/>
                  </a:lnTo>
                  <a:lnTo>
                    <a:pt x="3" y="121"/>
                  </a:lnTo>
                  <a:lnTo>
                    <a:pt x="0" y="85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3" y="39"/>
                  </a:lnTo>
                  <a:lnTo>
                    <a:pt x="3" y="33"/>
                  </a:lnTo>
                  <a:lnTo>
                    <a:pt x="6" y="28"/>
                  </a:lnTo>
                  <a:lnTo>
                    <a:pt x="6" y="22"/>
                  </a:lnTo>
                  <a:lnTo>
                    <a:pt x="6" y="17"/>
                  </a:lnTo>
                  <a:lnTo>
                    <a:pt x="8" y="11"/>
                  </a:lnTo>
                  <a:lnTo>
                    <a:pt x="11" y="9"/>
                  </a:lnTo>
                  <a:lnTo>
                    <a:pt x="22" y="9"/>
                  </a:lnTo>
                  <a:lnTo>
                    <a:pt x="33" y="6"/>
                  </a:lnTo>
                  <a:lnTo>
                    <a:pt x="44" y="6"/>
                  </a:lnTo>
                  <a:lnTo>
                    <a:pt x="55" y="3"/>
                  </a:lnTo>
                  <a:lnTo>
                    <a:pt x="66" y="3"/>
                  </a:lnTo>
                  <a:lnTo>
                    <a:pt x="77" y="0"/>
                  </a:lnTo>
                  <a:lnTo>
                    <a:pt x="88" y="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8" name="Freeform 94"/>
            <p:cNvSpPr>
              <a:spLocks/>
            </p:cNvSpPr>
            <p:nvPr/>
          </p:nvSpPr>
          <p:spPr bwMode="auto">
            <a:xfrm>
              <a:off x="2056" y="2234"/>
              <a:ext cx="61" cy="213"/>
            </a:xfrm>
            <a:custGeom>
              <a:avLst/>
              <a:gdLst>
                <a:gd name="T0" fmla="*/ 1 w 99"/>
                <a:gd name="T1" fmla="*/ 0 h 362"/>
                <a:gd name="T2" fmla="*/ 1 w 99"/>
                <a:gd name="T3" fmla="*/ 1 h 362"/>
                <a:gd name="T4" fmla="*/ 1 w 99"/>
                <a:gd name="T5" fmla="*/ 1 h 362"/>
                <a:gd name="T6" fmla="*/ 1 w 99"/>
                <a:gd name="T7" fmla="*/ 1 h 362"/>
                <a:gd name="T8" fmla="*/ 1 w 99"/>
                <a:gd name="T9" fmla="*/ 1 h 362"/>
                <a:gd name="T10" fmla="*/ 1 w 99"/>
                <a:gd name="T11" fmla="*/ 1 h 362"/>
                <a:gd name="T12" fmla="*/ 1 w 99"/>
                <a:gd name="T13" fmla="*/ 1 h 362"/>
                <a:gd name="T14" fmla="*/ 1 w 99"/>
                <a:gd name="T15" fmla="*/ 1 h 362"/>
                <a:gd name="T16" fmla="*/ 1 w 99"/>
                <a:gd name="T17" fmla="*/ 1 h 362"/>
                <a:gd name="T18" fmla="*/ 1 w 99"/>
                <a:gd name="T19" fmla="*/ 1 h 362"/>
                <a:gd name="T20" fmla="*/ 1 w 99"/>
                <a:gd name="T21" fmla="*/ 2 h 362"/>
                <a:gd name="T22" fmla="*/ 1 w 99"/>
                <a:gd name="T23" fmla="*/ 2 h 362"/>
                <a:gd name="T24" fmla="*/ 1 w 99"/>
                <a:gd name="T25" fmla="*/ 2 h 362"/>
                <a:gd name="T26" fmla="*/ 1 w 99"/>
                <a:gd name="T27" fmla="*/ 2 h 362"/>
                <a:gd name="T28" fmla="*/ 1 w 99"/>
                <a:gd name="T29" fmla="*/ 2 h 362"/>
                <a:gd name="T30" fmla="*/ 1 w 99"/>
                <a:gd name="T31" fmla="*/ 3 h 362"/>
                <a:gd name="T32" fmla="*/ 1 w 99"/>
                <a:gd name="T33" fmla="*/ 3 h 362"/>
                <a:gd name="T34" fmla="*/ 1 w 99"/>
                <a:gd name="T35" fmla="*/ 3 h 362"/>
                <a:gd name="T36" fmla="*/ 1 w 99"/>
                <a:gd name="T37" fmla="*/ 3 h 362"/>
                <a:gd name="T38" fmla="*/ 1 w 99"/>
                <a:gd name="T39" fmla="*/ 3 h 362"/>
                <a:gd name="T40" fmla="*/ 1 w 99"/>
                <a:gd name="T41" fmla="*/ 3 h 362"/>
                <a:gd name="T42" fmla="*/ 1 w 99"/>
                <a:gd name="T43" fmla="*/ 3 h 362"/>
                <a:gd name="T44" fmla="*/ 1 w 99"/>
                <a:gd name="T45" fmla="*/ 3 h 362"/>
                <a:gd name="T46" fmla="*/ 1 w 99"/>
                <a:gd name="T47" fmla="*/ 3 h 362"/>
                <a:gd name="T48" fmla="*/ 1 w 99"/>
                <a:gd name="T49" fmla="*/ 3 h 362"/>
                <a:gd name="T50" fmla="*/ 1 w 99"/>
                <a:gd name="T51" fmla="*/ 3 h 362"/>
                <a:gd name="T52" fmla="*/ 1 w 99"/>
                <a:gd name="T53" fmla="*/ 2 h 362"/>
                <a:gd name="T54" fmla="*/ 1 w 99"/>
                <a:gd name="T55" fmla="*/ 2 h 362"/>
                <a:gd name="T56" fmla="*/ 1 w 99"/>
                <a:gd name="T57" fmla="*/ 2 h 362"/>
                <a:gd name="T58" fmla="*/ 1 w 99"/>
                <a:gd name="T59" fmla="*/ 2 h 362"/>
                <a:gd name="T60" fmla="*/ 1 w 99"/>
                <a:gd name="T61" fmla="*/ 1 h 362"/>
                <a:gd name="T62" fmla="*/ 1 w 99"/>
                <a:gd name="T63" fmla="*/ 1 h 362"/>
                <a:gd name="T64" fmla="*/ 1 w 99"/>
                <a:gd name="T65" fmla="*/ 1 h 362"/>
                <a:gd name="T66" fmla="*/ 1 w 99"/>
                <a:gd name="T67" fmla="*/ 1 h 362"/>
                <a:gd name="T68" fmla="*/ 1 w 99"/>
                <a:gd name="T69" fmla="*/ 1 h 362"/>
                <a:gd name="T70" fmla="*/ 0 w 99"/>
                <a:gd name="T71" fmla="*/ 1 h 362"/>
                <a:gd name="T72" fmla="*/ 0 w 99"/>
                <a:gd name="T73" fmla="*/ 1 h 362"/>
                <a:gd name="T74" fmla="*/ 0 w 99"/>
                <a:gd name="T75" fmla="*/ 1 h 362"/>
                <a:gd name="T76" fmla="*/ 0 w 99"/>
                <a:gd name="T77" fmla="*/ 1 h 362"/>
                <a:gd name="T78" fmla="*/ 0 w 99"/>
                <a:gd name="T79" fmla="*/ 1 h 362"/>
                <a:gd name="T80" fmla="*/ 0 w 99"/>
                <a:gd name="T81" fmla="*/ 1 h 362"/>
                <a:gd name="T82" fmla="*/ 0 w 99"/>
                <a:gd name="T83" fmla="*/ 1 h 362"/>
                <a:gd name="T84" fmla="*/ 1 w 99"/>
                <a:gd name="T85" fmla="*/ 1 h 362"/>
                <a:gd name="T86" fmla="*/ 1 w 99"/>
                <a:gd name="T87" fmla="*/ 0 h 362"/>
                <a:gd name="T88" fmla="*/ 1 w 99"/>
                <a:gd name="T89" fmla="*/ 0 h 362"/>
                <a:gd name="T90" fmla="*/ 1 w 99"/>
                <a:gd name="T91" fmla="*/ 0 h 362"/>
                <a:gd name="T92" fmla="*/ 1 w 99"/>
                <a:gd name="T93" fmla="*/ 0 h 362"/>
                <a:gd name="T94" fmla="*/ 1 w 99"/>
                <a:gd name="T95" fmla="*/ 0 h 362"/>
                <a:gd name="T96" fmla="*/ 1 w 99"/>
                <a:gd name="T97" fmla="*/ 0 h 362"/>
                <a:gd name="T98" fmla="*/ 1 w 99"/>
                <a:gd name="T99" fmla="*/ 0 h 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9"/>
                <a:gd name="T151" fmla="*/ 0 h 362"/>
                <a:gd name="T152" fmla="*/ 99 w 99"/>
                <a:gd name="T153" fmla="*/ 362 h 36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9" h="362">
                  <a:moveTo>
                    <a:pt x="93" y="0"/>
                  </a:moveTo>
                  <a:lnTo>
                    <a:pt x="90" y="19"/>
                  </a:lnTo>
                  <a:lnTo>
                    <a:pt x="88" y="38"/>
                  </a:lnTo>
                  <a:lnTo>
                    <a:pt x="90" y="58"/>
                  </a:lnTo>
                  <a:lnTo>
                    <a:pt x="93" y="77"/>
                  </a:lnTo>
                  <a:lnTo>
                    <a:pt x="96" y="96"/>
                  </a:lnTo>
                  <a:lnTo>
                    <a:pt x="99" y="115"/>
                  </a:lnTo>
                  <a:lnTo>
                    <a:pt x="99" y="132"/>
                  </a:lnTo>
                  <a:lnTo>
                    <a:pt x="99" y="151"/>
                  </a:lnTo>
                  <a:lnTo>
                    <a:pt x="99" y="175"/>
                  </a:lnTo>
                  <a:lnTo>
                    <a:pt x="99" y="200"/>
                  </a:lnTo>
                  <a:lnTo>
                    <a:pt x="96" y="225"/>
                  </a:lnTo>
                  <a:lnTo>
                    <a:pt x="93" y="247"/>
                  </a:lnTo>
                  <a:lnTo>
                    <a:pt x="90" y="271"/>
                  </a:lnTo>
                  <a:lnTo>
                    <a:pt x="85" y="293"/>
                  </a:lnTo>
                  <a:lnTo>
                    <a:pt x="85" y="318"/>
                  </a:lnTo>
                  <a:lnTo>
                    <a:pt x="82" y="342"/>
                  </a:lnTo>
                  <a:lnTo>
                    <a:pt x="60" y="362"/>
                  </a:lnTo>
                  <a:lnTo>
                    <a:pt x="55" y="359"/>
                  </a:lnTo>
                  <a:lnTo>
                    <a:pt x="49" y="353"/>
                  </a:lnTo>
                  <a:lnTo>
                    <a:pt x="47" y="348"/>
                  </a:lnTo>
                  <a:lnTo>
                    <a:pt x="41" y="342"/>
                  </a:lnTo>
                  <a:lnTo>
                    <a:pt x="38" y="337"/>
                  </a:lnTo>
                  <a:lnTo>
                    <a:pt x="33" y="334"/>
                  </a:lnTo>
                  <a:lnTo>
                    <a:pt x="27" y="331"/>
                  </a:lnTo>
                  <a:lnTo>
                    <a:pt x="19" y="329"/>
                  </a:lnTo>
                  <a:lnTo>
                    <a:pt x="14" y="293"/>
                  </a:lnTo>
                  <a:lnTo>
                    <a:pt x="11" y="258"/>
                  </a:lnTo>
                  <a:lnTo>
                    <a:pt x="8" y="222"/>
                  </a:lnTo>
                  <a:lnTo>
                    <a:pt x="8" y="184"/>
                  </a:lnTo>
                  <a:lnTo>
                    <a:pt x="8" y="145"/>
                  </a:lnTo>
                  <a:lnTo>
                    <a:pt x="8" y="110"/>
                  </a:lnTo>
                  <a:lnTo>
                    <a:pt x="6" y="71"/>
                  </a:lnTo>
                  <a:lnTo>
                    <a:pt x="6" y="38"/>
                  </a:lnTo>
                  <a:lnTo>
                    <a:pt x="3" y="33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6"/>
                  </a:lnTo>
                  <a:lnTo>
                    <a:pt x="0" y="3"/>
                  </a:lnTo>
                  <a:lnTo>
                    <a:pt x="11" y="3"/>
                  </a:lnTo>
                  <a:lnTo>
                    <a:pt x="22" y="0"/>
                  </a:lnTo>
                  <a:lnTo>
                    <a:pt x="36" y="0"/>
                  </a:lnTo>
                  <a:lnTo>
                    <a:pt x="47" y="0"/>
                  </a:lnTo>
                  <a:lnTo>
                    <a:pt x="58" y="0"/>
                  </a:lnTo>
                  <a:lnTo>
                    <a:pt x="69" y="0"/>
                  </a:lnTo>
                  <a:lnTo>
                    <a:pt x="80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39" name="Freeform 95"/>
            <p:cNvSpPr>
              <a:spLocks/>
            </p:cNvSpPr>
            <p:nvPr/>
          </p:nvSpPr>
          <p:spPr bwMode="auto">
            <a:xfrm>
              <a:off x="2465" y="2234"/>
              <a:ext cx="110" cy="289"/>
            </a:xfrm>
            <a:custGeom>
              <a:avLst/>
              <a:gdLst>
                <a:gd name="T0" fmla="*/ 1 w 179"/>
                <a:gd name="T1" fmla="*/ 1 h 490"/>
                <a:gd name="T2" fmla="*/ 1 w 179"/>
                <a:gd name="T3" fmla="*/ 1 h 490"/>
                <a:gd name="T4" fmla="*/ 1 w 179"/>
                <a:gd name="T5" fmla="*/ 1 h 490"/>
                <a:gd name="T6" fmla="*/ 1 w 179"/>
                <a:gd name="T7" fmla="*/ 1 h 490"/>
                <a:gd name="T8" fmla="*/ 1 w 179"/>
                <a:gd name="T9" fmla="*/ 2 h 490"/>
                <a:gd name="T10" fmla="*/ 1 w 179"/>
                <a:gd name="T11" fmla="*/ 2 h 490"/>
                <a:gd name="T12" fmla="*/ 1 w 179"/>
                <a:gd name="T13" fmla="*/ 3 h 490"/>
                <a:gd name="T14" fmla="*/ 2 w 179"/>
                <a:gd name="T15" fmla="*/ 3 h 490"/>
                <a:gd name="T16" fmla="*/ 2 w 179"/>
                <a:gd name="T17" fmla="*/ 3 h 490"/>
                <a:gd name="T18" fmla="*/ 2 w 179"/>
                <a:gd name="T19" fmla="*/ 4 h 490"/>
                <a:gd name="T20" fmla="*/ 2 w 179"/>
                <a:gd name="T21" fmla="*/ 4 h 490"/>
                <a:gd name="T22" fmla="*/ 2 w 179"/>
                <a:gd name="T23" fmla="*/ 4 h 490"/>
                <a:gd name="T24" fmla="*/ 2 w 179"/>
                <a:gd name="T25" fmla="*/ 4 h 490"/>
                <a:gd name="T26" fmla="*/ 2 w 179"/>
                <a:gd name="T27" fmla="*/ 4 h 490"/>
                <a:gd name="T28" fmla="*/ 2 w 179"/>
                <a:gd name="T29" fmla="*/ 4 h 490"/>
                <a:gd name="T30" fmla="*/ 2 w 179"/>
                <a:gd name="T31" fmla="*/ 4 h 490"/>
                <a:gd name="T32" fmla="*/ 2 w 179"/>
                <a:gd name="T33" fmla="*/ 4 h 490"/>
                <a:gd name="T34" fmla="*/ 2 w 179"/>
                <a:gd name="T35" fmla="*/ 4 h 490"/>
                <a:gd name="T36" fmla="*/ 2 w 179"/>
                <a:gd name="T37" fmla="*/ 4 h 490"/>
                <a:gd name="T38" fmla="*/ 2 w 179"/>
                <a:gd name="T39" fmla="*/ 4 h 490"/>
                <a:gd name="T40" fmla="*/ 1 w 179"/>
                <a:gd name="T41" fmla="*/ 4 h 490"/>
                <a:gd name="T42" fmla="*/ 1 w 179"/>
                <a:gd name="T43" fmla="*/ 4 h 490"/>
                <a:gd name="T44" fmla="*/ 1 w 179"/>
                <a:gd name="T45" fmla="*/ 4 h 490"/>
                <a:gd name="T46" fmla="*/ 1 w 179"/>
                <a:gd name="T47" fmla="*/ 4 h 490"/>
                <a:gd name="T48" fmla="*/ 1 w 179"/>
                <a:gd name="T49" fmla="*/ 4 h 490"/>
                <a:gd name="T50" fmla="*/ 1 w 179"/>
                <a:gd name="T51" fmla="*/ 4 h 490"/>
                <a:gd name="T52" fmla="*/ 0 w 179"/>
                <a:gd name="T53" fmla="*/ 4 h 490"/>
                <a:gd name="T54" fmla="*/ 1 w 179"/>
                <a:gd name="T55" fmla="*/ 4 h 490"/>
                <a:gd name="T56" fmla="*/ 1 w 179"/>
                <a:gd name="T57" fmla="*/ 4 h 490"/>
                <a:gd name="T58" fmla="*/ 1 w 179"/>
                <a:gd name="T59" fmla="*/ 4 h 490"/>
                <a:gd name="T60" fmla="*/ 1 w 179"/>
                <a:gd name="T61" fmla="*/ 4 h 490"/>
                <a:gd name="T62" fmla="*/ 1 w 179"/>
                <a:gd name="T63" fmla="*/ 4 h 490"/>
                <a:gd name="T64" fmla="*/ 1 w 179"/>
                <a:gd name="T65" fmla="*/ 3 h 490"/>
                <a:gd name="T66" fmla="*/ 1 w 179"/>
                <a:gd name="T67" fmla="*/ 3 h 490"/>
                <a:gd name="T68" fmla="*/ 1 w 179"/>
                <a:gd name="T69" fmla="*/ 3 h 490"/>
                <a:gd name="T70" fmla="*/ 1 w 179"/>
                <a:gd name="T71" fmla="*/ 3 h 490"/>
                <a:gd name="T72" fmla="*/ 1 w 179"/>
                <a:gd name="T73" fmla="*/ 3 h 490"/>
                <a:gd name="T74" fmla="*/ 1 w 179"/>
                <a:gd name="T75" fmla="*/ 2 h 490"/>
                <a:gd name="T76" fmla="*/ 1 w 179"/>
                <a:gd name="T77" fmla="*/ 2 h 490"/>
                <a:gd name="T78" fmla="*/ 1 w 179"/>
                <a:gd name="T79" fmla="*/ 2 h 490"/>
                <a:gd name="T80" fmla="*/ 1 w 179"/>
                <a:gd name="T81" fmla="*/ 1 h 490"/>
                <a:gd name="T82" fmla="*/ 1 w 179"/>
                <a:gd name="T83" fmla="*/ 1 h 490"/>
                <a:gd name="T84" fmla="*/ 1 w 179"/>
                <a:gd name="T85" fmla="*/ 1 h 490"/>
                <a:gd name="T86" fmla="*/ 1 w 179"/>
                <a:gd name="T87" fmla="*/ 1 h 490"/>
                <a:gd name="T88" fmla="*/ 1 w 179"/>
                <a:gd name="T89" fmla="*/ 1 h 490"/>
                <a:gd name="T90" fmla="*/ 1 w 179"/>
                <a:gd name="T91" fmla="*/ 1 h 490"/>
                <a:gd name="T92" fmla="*/ 1 w 179"/>
                <a:gd name="T93" fmla="*/ 1 h 490"/>
                <a:gd name="T94" fmla="*/ 1 w 179"/>
                <a:gd name="T95" fmla="*/ 0 h 490"/>
                <a:gd name="T96" fmla="*/ 1 w 179"/>
                <a:gd name="T97" fmla="*/ 0 h 490"/>
                <a:gd name="T98" fmla="*/ 1 w 179"/>
                <a:gd name="T99" fmla="*/ 0 h 490"/>
                <a:gd name="T100" fmla="*/ 1 w 179"/>
                <a:gd name="T101" fmla="*/ 0 h 490"/>
                <a:gd name="T102" fmla="*/ 1 w 179"/>
                <a:gd name="T103" fmla="*/ 0 h 490"/>
                <a:gd name="T104" fmla="*/ 1 w 179"/>
                <a:gd name="T105" fmla="*/ 0 h 490"/>
                <a:gd name="T106" fmla="*/ 1 w 179"/>
                <a:gd name="T107" fmla="*/ 1 h 4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9"/>
                <a:gd name="T163" fmla="*/ 0 h 490"/>
                <a:gd name="T164" fmla="*/ 179 w 179"/>
                <a:gd name="T165" fmla="*/ 490 h 4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9" h="490">
                  <a:moveTo>
                    <a:pt x="121" y="28"/>
                  </a:moveTo>
                  <a:lnTo>
                    <a:pt x="126" y="77"/>
                  </a:lnTo>
                  <a:lnTo>
                    <a:pt x="129" y="126"/>
                  </a:lnTo>
                  <a:lnTo>
                    <a:pt x="129" y="175"/>
                  </a:lnTo>
                  <a:lnTo>
                    <a:pt x="132" y="225"/>
                  </a:lnTo>
                  <a:lnTo>
                    <a:pt x="135" y="274"/>
                  </a:lnTo>
                  <a:lnTo>
                    <a:pt x="143" y="321"/>
                  </a:lnTo>
                  <a:lnTo>
                    <a:pt x="146" y="345"/>
                  </a:lnTo>
                  <a:lnTo>
                    <a:pt x="154" y="367"/>
                  </a:lnTo>
                  <a:lnTo>
                    <a:pt x="159" y="389"/>
                  </a:lnTo>
                  <a:lnTo>
                    <a:pt x="170" y="411"/>
                  </a:lnTo>
                  <a:lnTo>
                    <a:pt x="170" y="416"/>
                  </a:lnTo>
                  <a:lnTo>
                    <a:pt x="173" y="422"/>
                  </a:lnTo>
                  <a:lnTo>
                    <a:pt x="176" y="430"/>
                  </a:lnTo>
                  <a:lnTo>
                    <a:pt x="179" y="436"/>
                  </a:lnTo>
                  <a:lnTo>
                    <a:pt x="179" y="444"/>
                  </a:lnTo>
                  <a:lnTo>
                    <a:pt x="179" y="449"/>
                  </a:lnTo>
                  <a:lnTo>
                    <a:pt x="179" y="455"/>
                  </a:lnTo>
                  <a:lnTo>
                    <a:pt x="176" y="463"/>
                  </a:lnTo>
                  <a:lnTo>
                    <a:pt x="154" y="468"/>
                  </a:lnTo>
                  <a:lnTo>
                    <a:pt x="135" y="477"/>
                  </a:lnTo>
                  <a:lnTo>
                    <a:pt x="113" y="482"/>
                  </a:lnTo>
                  <a:lnTo>
                    <a:pt x="88" y="485"/>
                  </a:lnTo>
                  <a:lnTo>
                    <a:pt x="66" y="488"/>
                  </a:lnTo>
                  <a:lnTo>
                    <a:pt x="44" y="490"/>
                  </a:lnTo>
                  <a:lnTo>
                    <a:pt x="22" y="488"/>
                  </a:lnTo>
                  <a:lnTo>
                    <a:pt x="0" y="485"/>
                  </a:lnTo>
                  <a:lnTo>
                    <a:pt x="17" y="468"/>
                  </a:lnTo>
                  <a:lnTo>
                    <a:pt x="33" y="452"/>
                  </a:lnTo>
                  <a:lnTo>
                    <a:pt x="50" y="438"/>
                  </a:lnTo>
                  <a:lnTo>
                    <a:pt x="66" y="422"/>
                  </a:lnTo>
                  <a:lnTo>
                    <a:pt x="80" y="403"/>
                  </a:lnTo>
                  <a:lnTo>
                    <a:pt x="91" y="384"/>
                  </a:lnTo>
                  <a:lnTo>
                    <a:pt x="94" y="373"/>
                  </a:lnTo>
                  <a:lnTo>
                    <a:pt x="96" y="362"/>
                  </a:lnTo>
                  <a:lnTo>
                    <a:pt x="96" y="348"/>
                  </a:lnTo>
                  <a:lnTo>
                    <a:pt x="96" y="337"/>
                  </a:lnTo>
                  <a:lnTo>
                    <a:pt x="88" y="293"/>
                  </a:lnTo>
                  <a:lnTo>
                    <a:pt x="77" y="252"/>
                  </a:lnTo>
                  <a:lnTo>
                    <a:pt x="69" y="211"/>
                  </a:lnTo>
                  <a:lnTo>
                    <a:pt x="58" y="167"/>
                  </a:lnTo>
                  <a:lnTo>
                    <a:pt x="47" y="126"/>
                  </a:lnTo>
                  <a:lnTo>
                    <a:pt x="36" y="85"/>
                  </a:lnTo>
                  <a:lnTo>
                    <a:pt x="22" y="44"/>
                  </a:lnTo>
                  <a:lnTo>
                    <a:pt x="9" y="3"/>
                  </a:lnTo>
                  <a:lnTo>
                    <a:pt x="20" y="3"/>
                  </a:lnTo>
                  <a:lnTo>
                    <a:pt x="31" y="3"/>
                  </a:lnTo>
                  <a:lnTo>
                    <a:pt x="44" y="0"/>
                  </a:lnTo>
                  <a:lnTo>
                    <a:pt x="58" y="0"/>
                  </a:lnTo>
                  <a:lnTo>
                    <a:pt x="69" y="0"/>
                  </a:lnTo>
                  <a:lnTo>
                    <a:pt x="83" y="0"/>
                  </a:lnTo>
                  <a:lnTo>
                    <a:pt x="96" y="0"/>
                  </a:lnTo>
                  <a:lnTo>
                    <a:pt x="110" y="0"/>
                  </a:lnTo>
                  <a:lnTo>
                    <a:pt x="121" y="28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0" name="Freeform 96"/>
            <p:cNvSpPr>
              <a:spLocks/>
            </p:cNvSpPr>
            <p:nvPr/>
          </p:nvSpPr>
          <p:spPr bwMode="auto">
            <a:xfrm>
              <a:off x="2546" y="2234"/>
              <a:ext cx="33" cy="234"/>
            </a:xfrm>
            <a:custGeom>
              <a:avLst/>
              <a:gdLst>
                <a:gd name="T0" fmla="*/ 1 w 55"/>
                <a:gd name="T1" fmla="*/ 0 h 397"/>
                <a:gd name="T2" fmla="*/ 1 w 55"/>
                <a:gd name="T3" fmla="*/ 1 h 397"/>
                <a:gd name="T4" fmla="*/ 1 w 55"/>
                <a:gd name="T5" fmla="*/ 1 h 397"/>
                <a:gd name="T6" fmla="*/ 1 w 55"/>
                <a:gd name="T7" fmla="*/ 1 h 397"/>
                <a:gd name="T8" fmla="*/ 1 w 55"/>
                <a:gd name="T9" fmla="*/ 1 h 397"/>
                <a:gd name="T10" fmla="*/ 1 w 55"/>
                <a:gd name="T11" fmla="*/ 1 h 397"/>
                <a:gd name="T12" fmla="*/ 1 w 55"/>
                <a:gd name="T13" fmla="*/ 2 h 397"/>
                <a:gd name="T14" fmla="*/ 1 w 55"/>
                <a:gd name="T15" fmla="*/ 2 h 397"/>
                <a:gd name="T16" fmla="*/ 1 w 55"/>
                <a:gd name="T17" fmla="*/ 2 h 397"/>
                <a:gd name="T18" fmla="*/ 1 w 55"/>
                <a:gd name="T19" fmla="*/ 3 h 397"/>
                <a:gd name="T20" fmla="*/ 1 w 55"/>
                <a:gd name="T21" fmla="*/ 4 h 397"/>
                <a:gd name="T22" fmla="*/ 1 w 55"/>
                <a:gd name="T23" fmla="*/ 3 h 397"/>
                <a:gd name="T24" fmla="*/ 1 w 55"/>
                <a:gd name="T25" fmla="*/ 3 h 397"/>
                <a:gd name="T26" fmla="*/ 1 w 55"/>
                <a:gd name="T27" fmla="*/ 3 h 397"/>
                <a:gd name="T28" fmla="*/ 1 w 55"/>
                <a:gd name="T29" fmla="*/ 3 h 397"/>
                <a:gd name="T30" fmla="*/ 1 w 55"/>
                <a:gd name="T31" fmla="*/ 2 h 397"/>
                <a:gd name="T32" fmla="*/ 1 w 55"/>
                <a:gd name="T33" fmla="*/ 2 h 397"/>
                <a:gd name="T34" fmla="*/ 1 w 55"/>
                <a:gd name="T35" fmla="*/ 1 h 397"/>
                <a:gd name="T36" fmla="*/ 1 w 55"/>
                <a:gd name="T37" fmla="*/ 1 h 397"/>
                <a:gd name="T38" fmla="*/ 1 w 55"/>
                <a:gd name="T39" fmla="*/ 1 h 397"/>
                <a:gd name="T40" fmla="*/ 0 w 55"/>
                <a:gd name="T41" fmla="*/ 1 h 397"/>
                <a:gd name="T42" fmla="*/ 1 w 55"/>
                <a:gd name="T43" fmla="*/ 1 h 397"/>
                <a:gd name="T44" fmla="*/ 1 w 55"/>
                <a:gd name="T45" fmla="*/ 1 h 397"/>
                <a:gd name="T46" fmla="*/ 1 w 55"/>
                <a:gd name="T47" fmla="*/ 0 h 397"/>
                <a:gd name="T48" fmla="*/ 1 w 55"/>
                <a:gd name="T49" fmla="*/ 0 h 397"/>
                <a:gd name="T50" fmla="*/ 1 w 55"/>
                <a:gd name="T51" fmla="*/ 0 h 397"/>
                <a:gd name="T52" fmla="*/ 1 w 55"/>
                <a:gd name="T53" fmla="*/ 0 h 397"/>
                <a:gd name="T54" fmla="*/ 1 w 55"/>
                <a:gd name="T55" fmla="*/ 0 h 397"/>
                <a:gd name="T56" fmla="*/ 1 w 55"/>
                <a:gd name="T57" fmla="*/ 0 h 3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5"/>
                <a:gd name="T88" fmla="*/ 0 h 397"/>
                <a:gd name="T89" fmla="*/ 55 w 55"/>
                <a:gd name="T90" fmla="*/ 397 h 39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5" h="397">
                  <a:moveTo>
                    <a:pt x="44" y="0"/>
                  </a:moveTo>
                  <a:lnTo>
                    <a:pt x="38" y="25"/>
                  </a:lnTo>
                  <a:lnTo>
                    <a:pt x="33" y="49"/>
                  </a:lnTo>
                  <a:lnTo>
                    <a:pt x="30" y="74"/>
                  </a:lnTo>
                  <a:lnTo>
                    <a:pt x="30" y="99"/>
                  </a:lnTo>
                  <a:lnTo>
                    <a:pt x="33" y="148"/>
                  </a:lnTo>
                  <a:lnTo>
                    <a:pt x="38" y="197"/>
                  </a:lnTo>
                  <a:lnTo>
                    <a:pt x="47" y="247"/>
                  </a:lnTo>
                  <a:lnTo>
                    <a:pt x="52" y="296"/>
                  </a:lnTo>
                  <a:lnTo>
                    <a:pt x="55" y="345"/>
                  </a:lnTo>
                  <a:lnTo>
                    <a:pt x="55" y="397"/>
                  </a:lnTo>
                  <a:lnTo>
                    <a:pt x="44" y="375"/>
                  </a:lnTo>
                  <a:lnTo>
                    <a:pt x="33" y="353"/>
                  </a:lnTo>
                  <a:lnTo>
                    <a:pt x="27" y="329"/>
                  </a:lnTo>
                  <a:lnTo>
                    <a:pt x="22" y="304"/>
                  </a:lnTo>
                  <a:lnTo>
                    <a:pt x="16" y="255"/>
                  </a:lnTo>
                  <a:lnTo>
                    <a:pt x="14" y="206"/>
                  </a:lnTo>
                  <a:lnTo>
                    <a:pt x="14" y="153"/>
                  </a:lnTo>
                  <a:lnTo>
                    <a:pt x="14" y="104"/>
                  </a:lnTo>
                  <a:lnTo>
                    <a:pt x="8" y="52"/>
                  </a:lnTo>
                  <a:lnTo>
                    <a:pt x="0" y="3"/>
                  </a:lnTo>
                  <a:lnTo>
                    <a:pt x="5" y="3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1" name="Freeform 97"/>
            <p:cNvSpPr>
              <a:spLocks/>
            </p:cNvSpPr>
            <p:nvPr/>
          </p:nvSpPr>
          <p:spPr bwMode="auto">
            <a:xfrm>
              <a:off x="2873" y="2411"/>
              <a:ext cx="36" cy="47"/>
            </a:xfrm>
            <a:custGeom>
              <a:avLst/>
              <a:gdLst>
                <a:gd name="T0" fmla="*/ 1 w 58"/>
                <a:gd name="T1" fmla="*/ 1 h 80"/>
                <a:gd name="T2" fmla="*/ 1 w 58"/>
                <a:gd name="T3" fmla="*/ 1 h 80"/>
                <a:gd name="T4" fmla="*/ 1 w 58"/>
                <a:gd name="T5" fmla="*/ 1 h 80"/>
                <a:gd name="T6" fmla="*/ 1 w 58"/>
                <a:gd name="T7" fmla="*/ 1 h 80"/>
                <a:gd name="T8" fmla="*/ 1 w 58"/>
                <a:gd name="T9" fmla="*/ 1 h 80"/>
                <a:gd name="T10" fmla="*/ 1 w 58"/>
                <a:gd name="T11" fmla="*/ 1 h 80"/>
                <a:gd name="T12" fmla="*/ 1 w 58"/>
                <a:gd name="T13" fmla="*/ 1 h 80"/>
                <a:gd name="T14" fmla="*/ 1 w 58"/>
                <a:gd name="T15" fmla="*/ 1 h 80"/>
                <a:gd name="T16" fmla="*/ 0 w 58"/>
                <a:gd name="T17" fmla="*/ 1 h 80"/>
                <a:gd name="T18" fmla="*/ 1 w 58"/>
                <a:gd name="T19" fmla="*/ 1 h 80"/>
                <a:gd name="T20" fmla="*/ 1 w 58"/>
                <a:gd name="T21" fmla="*/ 1 h 80"/>
                <a:gd name="T22" fmla="*/ 1 w 58"/>
                <a:gd name="T23" fmla="*/ 1 h 80"/>
                <a:gd name="T24" fmla="*/ 1 w 58"/>
                <a:gd name="T25" fmla="*/ 1 h 80"/>
                <a:gd name="T26" fmla="*/ 1 w 58"/>
                <a:gd name="T27" fmla="*/ 1 h 80"/>
                <a:gd name="T28" fmla="*/ 1 w 58"/>
                <a:gd name="T29" fmla="*/ 1 h 80"/>
                <a:gd name="T30" fmla="*/ 1 w 58"/>
                <a:gd name="T31" fmla="*/ 1 h 80"/>
                <a:gd name="T32" fmla="*/ 1 w 58"/>
                <a:gd name="T33" fmla="*/ 0 h 80"/>
                <a:gd name="T34" fmla="*/ 1 w 58"/>
                <a:gd name="T35" fmla="*/ 1 h 80"/>
                <a:gd name="T36" fmla="*/ 1 w 58"/>
                <a:gd name="T37" fmla="*/ 1 h 80"/>
                <a:gd name="T38" fmla="*/ 1 w 58"/>
                <a:gd name="T39" fmla="*/ 1 h 80"/>
                <a:gd name="T40" fmla="*/ 1 w 58"/>
                <a:gd name="T41" fmla="*/ 1 h 80"/>
                <a:gd name="T42" fmla="*/ 1 w 58"/>
                <a:gd name="T43" fmla="*/ 1 h 80"/>
                <a:gd name="T44" fmla="*/ 1 w 58"/>
                <a:gd name="T45" fmla="*/ 1 h 80"/>
                <a:gd name="T46" fmla="*/ 1 w 58"/>
                <a:gd name="T47" fmla="*/ 1 h 80"/>
                <a:gd name="T48" fmla="*/ 1 w 58"/>
                <a:gd name="T49" fmla="*/ 1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80"/>
                <a:gd name="T77" fmla="*/ 58 w 58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80">
                  <a:moveTo>
                    <a:pt x="58" y="44"/>
                  </a:moveTo>
                  <a:lnTo>
                    <a:pt x="49" y="50"/>
                  </a:lnTo>
                  <a:lnTo>
                    <a:pt x="41" y="52"/>
                  </a:lnTo>
                  <a:lnTo>
                    <a:pt x="36" y="58"/>
                  </a:lnTo>
                  <a:lnTo>
                    <a:pt x="27" y="63"/>
                  </a:lnTo>
                  <a:lnTo>
                    <a:pt x="22" y="69"/>
                  </a:lnTo>
                  <a:lnTo>
                    <a:pt x="14" y="72"/>
                  </a:lnTo>
                  <a:lnTo>
                    <a:pt x="8" y="77"/>
                  </a:lnTo>
                  <a:lnTo>
                    <a:pt x="0" y="80"/>
                  </a:lnTo>
                  <a:lnTo>
                    <a:pt x="3" y="69"/>
                  </a:lnTo>
                  <a:lnTo>
                    <a:pt x="5" y="58"/>
                  </a:lnTo>
                  <a:lnTo>
                    <a:pt x="11" y="47"/>
                  </a:lnTo>
                  <a:lnTo>
                    <a:pt x="16" y="36"/>
                  </a:lnTo>
                  <a:lnTo>
                    <a:pt x="22" y="28"/>
                  </a:lnTo>
                  <a:lnTo>
                    <a:pt x="27" y="17"/>
                  </a:lnTo>
                  <a:lnTo>
                    <a:pt x="36" y="9"/>
                  </a:lnTo>
                  <a:lnTo>
                    <a:pt x="47" y="0"/>
                  </a:lnTo>
                  <a:lnTo>
                    <a:pt x="49" y="6"/>
                  </a:lnTo>
                  <a:lnTo>
                    <a:pt x="52" y="11"/>
                  </a:lnTo>
                  <a:lnTo>
                    <a:pt x="52" y="17"/>
                  </a:lnTo>
                  <a:lnTo>
                    <a:pt x="55" y="22"/>
                  </a:lnTo>
                  <a:lnTo>
                    <a:pt x="55" y="28"/>
                  </a:lnTo>
                  <a:lnTo>
                    <a:pt x="55" y="33"/>
                  </a:lnTo>
                  <a:lnTo>
                    <a:pt x="55" y="39"/>
                  </a:lnTo>
                  <a:lnTo>
                    <a:pt x="5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2" name="Freeform 98"/>
            <p:cNvSpPr>
              <a:spLocks/>
            </p:cNvSpPr>
            <p:nvPr/>
          </p:nvSpPr>
          <p:spPr bwMode="auto">
            <a:xfrm>
              <a:off x="2235" y="2419"/>
              <a:ext cx="50" cy="44"/>
            </a:xfrm>
            <a:custGeom>
              <a:avLst/>
              <a:gdLst>
                <a:gd name="T0" fmla="*/ 1 w 82"/>
                <a:gd name="T1" fmla="*/ 1 h 74"/>
                <a:gd name="T2" fmla="*/ 1 w 82"/>
                <a:gd name="T3" fmla="*/ 1 h 74"/>
                <a:gd name="T4" fmla="*/ 1 w 82"/>
                <a:gd name="T5" fmla="*/ 1 h 74"/>
                <a:gd name="T6" fmla="*/ 1 w 82"/>
                <a:gd name="T7" fmla="*/ 1 h 74"/>
                <a:gd name="T8" fmla="*/ 1 w 82"/>
                <a:gd name="T9" fmla="*/ 1 h 74"/>
                <a:gd name="T10" fmla="*/ 1 w 82"/>
                <a:gd name="T11" fmla="*/ 1 h 74"/>
                <a:gd name="T12" fmla="*/ 1 w 82"/>
                <a:gd name="T13" fmla="*/ 1 h 74"/>
                <a:gd name="T14" fmla="*/ 1 w 82"/>
                <a:gd name="T15" fmla="*/ 1 h 74"/>
                <a:gd name="T16" fmla="*/ 0 w 82"/>
                <a:gd name="T17" fmla="*/ 1 h 74"/>
                <a:gd name="T18" fmla="*/ 1 w 82"/>
                <a:gd name="T19" fmla="*/ 1 h 74"/>
                <a:gd name="T20" fmla="*/ 1 w 82"/>
                <a:gd name="T21" fmla="*/ 1 h 74"/>
                <a:gd name="T22" fmla="*/ 1 w 82"/>
                <a:gd name="T23" fmla="*/ 1 h 74"/>
                <a:gd name="T24" fmla="*/ 1 w 82"/>
                <a:gd name="T25" fmla="*/ 1 h 74"/>
                <a:gd name="T26" fmla="*/ 1 w 82"/>
                <a:gd name="T27" fmla="*/ 1 h 74"/>
                <a:gd name="T28" fmla="*/ 1 w 82"/>
                <a:gd name="T29" fmla="*/ 1 h 74"/>
                <a:gd name="T30" fmla="*/ 1 w 82"/>
                <a:gd name="T31" fmla="*/ 1 h 74"/>
                <a:gd name="T32" fmla="*/ 1 w 82"/>
                <a:gd name="T33" fmla="*/ 0 h 74"/>
                <a:gd name="T34" fmla="*/ 1 w 82"/>
                <a:gd name="T35" fmla="*/ 1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2"/>
                <a:gd name="T55" fmla="*/ 0 h 74"/>
                <a:gd name="T56" fmla="*/ 82 w 82"/>
                <a:gd name="T57" fmla="*/ 74 h 7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2" h="74">
                  <a:moveTo>
                    <a:pt x="82" y="47"/>
                  </a:moveTo>
                  <a:lnTo>
                    <a:pt x="74" y="52"/>
                  </a:lnTo>
                  <a:lnTo>
                    <a:pt x="66" y="58"/>
                  </a:lnTo>
                  <a:lnTo>
                    <a:pt x="55" y="63"/>
                  </a:lnTo>
                  <a:lnTo>
                    <a:pt x="44" y="66"/>
                  </a:lnTo>
                  <a:lnTo>
                    <a:pt x="33" y="66"/>
                  </a:lnTo>
                  <a:lnTo>
                    <a:pt x="19" y="69"/>
                  </a:lnTo>
                  <a:lnTo>
                    <a:pt x="8" y="71"/>
                  </a:lnTo>
                  <a:lnTo>
                    <a:pt x="0" y="74"/>
                  </a:lnTo>
                  <a:lnTo>
                    <a:pt x="3" y="66"/>
                  </a:lnTo>
                  <a:lnTo>
                    <a:pt x="8" y="55"/>
                  </a:lnTo>
                  <a:lnTo>
                    <a:pt x="14" y="47"/>
                  </a:lnTo>
                  <a:lnTo>
                    <a:pt x="19" y="36"/>
                  </a:lnTo>
                  <a:lnTo>
                    <a:pt x="25" y="27"/>
                  </a:lnTo>
                  <a:lnTo>
                    <a:pt x="30" y="16"/>
                  </a:lnTo>
                  <a:lnTo>
                    <a:pt x="36" y="8"/>
                  </a:lnTo>
                  <a:lnTo>
                    <a:pt x="44" y="0"/>
                  </a:lnTo>
                  <a:lnTo>
                    <a:pt x="82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3" name="Freeform 99"/>
            <p:cNvSpPr>
              <a:spLocks/>
            </p:cNvSpPr>
            <p:nvPr/>
          </p:nvSpPr>
          <p:spPr bwMode="auto">
            <a:xfrm>
              <a:off x="2989" y="2424"/>
              <a:ext cx="31" cy="31"/>
            </a:xfrm>
            <a:custGeom>
              <a:avLst/>
              <a:gdLst>
                <a:gd name="T0" fmla="*/ 1 w 52"/>
                <a:gd name="T1" fmla="*/ 1 h 52"/>
                <a:gd name="T2" fmla="*/ 1 w 52"/>
                <a:gd name="T3" fmla="*/ 1 h 52"/>
                <a:gd name="T4" fmla="*/ 1 w 52"/>
                <a:gd name="T5" fmla="*/ 1 h 52"/>
                <a:gd name="T6" fmla="*/ 1 w 52"/>
                <a:gd name="T7" fmla="*/ 1 h 52"/>
                <a:gd name="T8" fmla="*/ 1 w 52"/>
                <a:gd name="T9" fmla="*/ 1 h 52"/>
                <a:gd name="T10" fmla="*/ 1 w 52"/>
                <a:gd name="T11" fmla="*/ 1 h 52"/>
                <a:gd name="T12" fmla="*/ 1 w 52"/>
                <a:gd name="T13" fmla="*/ 1 h 52"/>
                <a:gd name="T14" fmla="*/ 1 w 52"/>
                <a:gd name="T15" fmla="*/ 1 h 52"/>
                <a:gd name="T16" fmla="*/ 1 w 52"/>
                <a:gd name="T17" fmla="*/ 1 h 52"/>
                <a:gd name="T18" fmla="*/ 1 w 52"/>
                <a:gd name="T19" fmla="*/ 1 h 52"/>
                <a:gd name="T20" fmla="*/ 1 w 52"/>
                <a:gd name="T21" fmla="*/ 1 h 52"/>
                <a:gd name="T22" fmla="*/ 1 w 52"/>
                <a:gd name="T23" fmla="*/ 1 h 52"/>
                <a:gd name="T24" fmla="*/ 1 w 52"/>
                <a:gd name="T25" fmla="*/ 1 h 52"/>
                <a:gd name="T26" fmla="*/ 1 w 52"/>
                <a:gd name="T27" fmla="*/ 1 h 52"/>
                <a:gd name="T28" fmla="*/ 0 w 52"/>
                <a:gd name="T29" fmla="*/ 1 h 52"/>
                <a:gd name="T30" fmla="*/ 0 w 52"/>
                <a:gd name="T31" fmla="*/ 1 h 52"/>
                <a:gd name="T32" fmla="*/ 0 w 52"/>
                <a:gd name="T33" fmla="*/ 1 h 52"/>
                <a:gd name="T34" fmla="*/ 1 w 52"/>
                <a:gd name="T35" fmla="*/ 1 h 52"/>
                <a:gd name="T36" fmla="*/ 1 w 52"/>
                <a:gd name="T37" fmla="*/ 1 h 52"/>
                <a:gd name="T38" fmla="*/ 1 w 52"/>
                <a:gd name="T39" fmla="*/ 0 h 52"/>
                <a:gd name="T40" fmla="*/ 1 w 52"/>
                <a:gd name="T41" fmla="*/ 0 h 52"/>
                <a:gd name="T42" fmla="*/ 1 w 52"/>
                <a:gd name="T43" fmla="*/ 0 h 52"/>
                <a:gd name="T44" fmla="*/ 1 w 52"/>
                <a:gd name="T45" fmla="*/ 0 h 52"/>
                <a:gd name="T46" fmla="*/ 1 w 52"/>
                <a:gd name="T47" fmla="*/ 1 h 52"/>
                <a:gd name="T48" fmla="*/ 1 w 52"/>
                <a:gd name="T49" fmla="*/ 1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52"/>
                <a:gd name="T77" fmla="*/ 52 w 5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52">
                  <a:moveTo>
                    <a:pt x="52" y="3"/>
                  </a:moveTo>
                  <a:lnTo>
                    <a:pt x="52" y="11"/>
                  </a:lnTo>
                  <a:lnTo>
                    <a:pt x="49" y="17"/>
                  </a:lnTo>
                  <a:lnTo>
                    <a:pt x="44" y="25"/>
                  </a:lnTo>
                  <a:lnTo>
                    <a:pt x="41" y="30"/>
                  </a:lnTo>
                  <a:lnTo>
                    <a:pt x="36" y="39"/>
                  </a:lnTo>
                  <a:lnTo>
                    <a:pt x="30" y="44"/>
                  </a:lnTo>
                  <a:lnTo>
                    <a:pt x="25" y="50"/>
                  </a:lnTo>
                  <a:lnTo>
                    <a:pt x="19" y="52"/>
                  </a:lnTo>
                  <a:lnTo>
                    <a:pt x="17" y="47"/>
                  </a:lnTo>
                  <a:lnTo>
                    <a:pt x="11" y="44"/>
                  </a:lnTo>
                  <a:lnTo>
                    <a:pt x="8" y="39"/>
                  </a:lnTo>
                  <a:lnTo>
                    <a:pt x="6" y="33"/>
                  </a:lnTo>
                  <a:lnTo>
                    <a:pt x="3" y="28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8"/>
                  </a:lnTo>
                  <a:lnTo>
                    <a:pt x="6" y="6"/>
                  </a:lnTo>
                  <a:lnTo>
                    <a:pt x="11" y="3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3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4" name="Freeform 100"/>
            <p:cNvSpPr>
              <a:spLocks/>
            </p:cNvSpPr>
            <p:nvPr/>
          </p:nvSpPr>
          <p:spPr bwMode="auto">
            <a:xfrm>
              <a:off x="2797" y="2431"/>
              <a:ext cx="54" cy="32"/>
            </a:xfrm>
            <a:custGeom>
              <a:avLst/>
              <a:gdLst>
                <a:gd name="T0" fmla="*/ 1 w 90"/>
                <a:gd name="T1" fmla="*/ 1 h 55"/>
                <a:gd name="T2" fmla="*/ 1 w 90"/>
                <a:gd name="T3" fmla="*/ 1 h 55"/>
                <a:gd name="T4" fmla="*/ 1 w 90"/>
                <a:gd name="T5" fmla="*/ 1 h 55"/>
                <a:gd name="T6" fmla="*/ 1 w 90"/>
                <a:gd name="T7" fmla="*/ 1 h 55"/>
                <a:gd name="T8" fmla="*/ 1 w 90"/>
                <a:gd name="T9" fmla="*/ 1 h 55"/>
                <a:gd name="T10" fmla="*/ 1 w 90"/>
                <a:gd name="T11" fmla="*/ 1 h 55"/>
                <a:gd name="T12" fmla="*/ 1 w 90"/>
                <a:gd name="T13" fmla="*/ 1 h 55"/>
                <a:gd name="T14" fmla="*/ 1 w 90"/>
                <a:gd name="T15" fmla="*/ 1 h 55"/>
                <a:gd name="T16" fmla="*/ 1 w 90"/>
                <a:gd name="T17" fmla="*/ 1 h 55"/>
                <a:gd name="T18" fmla="*/ 1 w 90"/>
                <a:gd name="T19" fmla="*/ 1 h 55"/>
                <a:gd name="T20" fmla="*/ 1 w 90"/>
                <a:gd name="T21" fmla="*/ 1 h 55"/>
                <a:gd name="T22" fmla="*/ 1 w 90"/>
                <a:gd name="T23" fmla="*/ 1 h 55"/>
                <a:gd name="T24" fmla="*/ 1 w 90"/>
                <a:gd name="T25" fmla="*/ 1 h 55"/>
                <a:gd name="T26" fmla="*/ 1 w 90"/>
                <a:gd name="T27" fmla="*/ 1 h 55"/>
                <a:gd name="T28" fmla="*/ 1 w 90"/>
                <a:gd name="T29" fmla="*/ 1 h 55"/>
                <a:gd name="T30" fmla="*/ 1 w 90"/>
                <a:gd name="T31" fmla="*/ 1 h 55"/>
                <a:gd name="T32" fmla="*/ 1 w 90"/>
                <a:gd name="T33" fmla="*/ 1 h 55"/>
                <a:gd name="T34" fmla="*/ 1 w 90"/>
                <a:gd name="T35" fmla="*/ 1 h 55"/>
                <a:gd name="T36" fmla="*/ 1 w 90"/>
                <a:gd name="T37" fmla="*/ 1 h 55"/>
                <a:gd name="T38" fmla="*/ 0 w 90"/>
                <a:gd name="T39" fmla="*/ 1 h 55"/>
                <a:gd name="T40" fmla="*/ 0 w 90"/>
                <a:gd name="T41" fmla="*/ 1 h 55"/>
                <a:gd name="T42" fmla="*/ 0 w 90"/>
                <a:gd name="T43" fmla="*/ 1 h 55"/>
                <a:gd name="T44" fmla="*/ 0 w 90"/>
                <a:gd name="T45" fmla="*/ 1 h 55"/>
                <a:gd name="T46" fmla="*/ 1 w 90"/>
                <a:gd name="T47" fmla="*/ 1 h 55"/>
                <a:gd name="T48" fmla="*/ 1 w 90"/>
                <a:gd name="T49" fmla="*/ 0 h 55"/>
                <a:gd name="T50" fmla="*/ 1 w 90"/>
                <a:gd name="T51" fmla="*/ 1 h 55"/>
                <a:gd name="T52" fmla="*/ 1 w 90"/>
                <a:gd name="T53" fmla="*/ 1 h 55"/>
                <a:gd name="T54" fmla="*/ 1 w 90"/>
                <a:gd name="T55" fmla="*/ 1 h 55"/>
                <a:gd name="T56" fmla="*/ 1 w 90"/>
                <a:gd name="T57" fmla="*/ 1 h 55"/>
                <a:gd name="T58" fmla="*/ 1 w 90"/>
                <a:gd name="T59" fmla="*/ 1 h 55"/>
                <a:gd name="T60" fmla="*/ 1 w 90"/>
                <a:gd name="T61" fmla="*/ 1 h 55"/>
                <a:gd name="T62" fmla="*/ 1 w 90"/>
                <a:gd name="T63" fmla="*/ 1 h 55"/>
                <a:gd name="T64" fmla="*/ 1 w 90"/>
                <a:gd name="T65" fmla="*/ 1 h 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0"/>
                <a:gd name="T100" fmla="*/ 0 h 55"/>
                <a:gd name="T101" fmla="*/ 90 w 90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0" h="55">
                  <a:moveTo>
                    <a:pt x="90" y="41"/>
                  </a:moveTo>
                  <a:lnTo>
                    <a:pt x="90" y="47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5" y="52"/>
                  </a:lnTo>
                  <a:lnTo>
                    <a:pt x="82" y="52"/>
                  </a:lnTo>
                  <a:lnTo>
                    <a:pt x="77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44" y="55"/>
                  </a:lnTo>
                  <a:lnTo>
                    <a:pt x="36" y="55"/>
                  </a:lnTo>
                  <a:lnTo>
                    <a:pt x="25" y="52"/>
                  </a:lnTo>
                  <a:lnTo>
                    <a:pt x="16" y="50"/>
                  </a:lnTo>
                  <a:lnTo>
                    <a:pt x="11" y="47"/>
                  </a:lnTo>
                  <a:lnTo>
                    <a:pt x="5" y="39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8"/>
                  </a:lnTo>
                  <a:lnTo>
                    <a:pt x="3" y="6"/>
                  </a:lnTo>
                  <a:lnTo>
                    <a:pt x="5" y="0"/>
                  </a:lnTo>
                  <a:lnTo>
                    <a:pt x="16" y="6"/>
                  </a:lnTo>
                  <a:lnTo>
                    <a:pt x="27" y="11"/>
                  </a:lnTo>
                  <a:lnTo>
                    <a:pt x="38" y="17"/>
                  </a:lnTo>
                  <a:lnTo>
                    <a:pt x="49" y="19"/>
                  </a:lnTo>
                  <a:lnTo>
                    <a:pt x="60" y="22"/>
                  </a:lnTo>
                  <a:lnTo>
                    <a:pt x="71" y="28"/>
                  </a:lnTo>
                  <a:lnTo>
                    <a:pt x="82" y="33"/>
                  </a:lnTo>
                  <a:lnTo>
                    <a:pt x="9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5" name="Freeform 101"/>
            <p:cNvSpPr>
              <a:spLocks/>
            </p:cNvSpPr>
            <p:nvPr/>
          </p:nvSpPr>
          <p:spPr bwMode="auto">
            <a:xfrm>
              <a:off x="2173" y="2437"/>
              <a:ext cx="32" cy="31"/>
            </a:xfrm>
            <a:custGeom>
              <a:avLst/>
              <a:gdLst>
                <a:gd name="T0" fmla="*/ 1 w 52"/>
                <a:gd name="T1" fmla="*/ 1 h 52"/>
                <a:gd name="T2" fmla="*/ 1 w 52"/>
                <a:gd name="T3" fmla="*/ 1 h 52"/>
                <a:gd name="T4" fmla="*/ 1 w 52"/>
                <a:gd name="T5" fmla="*/ 1 h 52"/>
                <a:gd name="T6" fmla="*/ 1 w 52"/>
                <a:gd name="T7" fmla="*/ 1 h 52"/>
                <a:gd name="T8" fmla="*/ 1 w 52"/>
                <a:gd name="T9" fmla="*/ 1 h 52"/>
                <a:gd name="T10" fmla="*/ 1 w 52"/>
                <a:gd name="T11" fmla="*/ 1 h 52"/>
                <a:gd name="T12" fmla="*/ 1 w 52"/>
                <a:gd name="T13" fmla="*/ 1 h 52"/>
                <a:gd name="T14" fmla="*/ 1 w 52"/>
                <a:gd name="T15" fmla="*/ 1 h 52"/>
                <a:gd name="T16" fmla="*/ 1 w 52"/>
                <a:gd name="T17" fmla="*/ 1 h 52"/>
                <a:gd name="T18" fmla="*/ 1 w 52"/>
                <a:gd name="T19" fmla="*/ 1 h 52"/>
                <a:gd name="T20" fmla="*/ 1 w 52"/>
                <a:gd name="T21" fmla="*/ 1 h 52"/>
                <a:gd name="T22" fmla="*/ 1 w 52"/>
                <a:gd name="T23" fmla="*/ 1 h 52"/>
                <a:gd name="T24" fmla="*/ 0 w 52"/>
                <a:gd name="T25" fmla="*/ 1 h 52"/>
                <a:gd name="T26" fmla="*/ 0 w 52"/>
                <a:gd name="T27" fmla="*/ 1 h 52"/>
                <a:gd name="T28" fmla="*/ 0 w 52"/>
                <a:gd name="T29" fmla="*/ 1 h 52"/>
                <a:gd name="T30" fmla="*/ 0 w 52"/>
                <a:gd name="T31" fmla="*/ 1 h 52"/>
                <a:gd name="T32" fmla="*/ 0 w 52"/>
                <a:gd name="T33" fmla="*/ 1 h 52"/>
                <a:gd name="T34" fmla="*/ 0 w 52"/>
                <a:gd name="T35" fmla="*/ 1 h 52"/>
                <a:gd name="T36" fmla="*/ 1 w 52"/>
                <a:gd name="T37" fmla="*/ 1 h 52"/>
                <a:gd name="T38" fmla="*/ 1 w 52"/>
                <a:gd name="T39" fmla="*/ 0 h 52"/>
                <a:gd name="T40" fmla="*/ 1 w 52"/>
                <a:gd name="T41" fmla="*/ 0 h 52"/>
                <a:gd name="T42" fmla="*/ 1 w 52"/>
                <a:gd name="T43" fmla="*/ 0 h 52"/>
                <a:gd name="T44" fmla="*/ 1 w 52"/>
                <a:gd name="T45" fmla="*/ 0 h 52"/>
                <a:gd name="T46" fmla="*/ 1 w 52"/>
                <a:gd name="T47" fmla="*/ 0 h 52"/>
                <a:gd name="T48" fmla="*/ 1 w 52"/>
                <a:gd name="T49" fmla="*/ 1 h 52"/>
                <a:gd name="T50" fmla="*/ 1 w 52"/>
                <a:gd name="T51" fmla="*/ 1 h 52"/>
                <a:gd name="T52" fmla="*/ 1 w 52"/>
                <a:gd name="T53" fmla="*/ 1 h 52"/>
                <a:gd name="T54" fmla="*/ 1 w 52"/>
                <a:gd name="T55" fmla="*/ 1 h 52"/>
                <a:gd name="T56" fmla="*/ 1 w 52"/>
                <a:gd name="T57" fmla="*/ 1 h 52"/>
                <a:gd name="T58" fmla="*/ 1 w 52"/>
                <a:gd name="T59" fmla="*/ 1 h 52"/>
                <a:gd name="T60" fmla="*/ 1 w 52"/>
                <a:gd name="T61" fmla="*/ 1 h 52"/>
                <a:gd name="T62" fmla="*/ 1 w 52"/>
                <a:gd name="T63" fmla="*/ 1 h 52"/>
                <a:gd name="T64" fmla="*/ 1 w 52"/>
                <a:gd name="T65" fmla="*/ 1 h 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2"/>
                <a:gd name="T100" fmla="*/ 0 h 52"/>
                <a:gd name="T101" fmla="*/ 52 w 52"/>
                <a:gd name="T102" fmla="*/ 52 h 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2" h="52">
                  <a:moveTo>
                    <a:pt x="52" y="49"/>
                  </a:moveTo>
                  <a:lnTo>
                    <a:pt x="46" y="49"/>
                  </a:lnTo>
                  <a:lnTo>
                    <a:pt x="41" y="52"/>
                  </a:lnTo>
                  <a:lnTo>
                    <a:pt x="35" y="52"/>
                  </a:lnTo>
                  <a:lnTo>
                    <a:pt x="30" y="52"/>
                  </a:lnTo>
                  <a:lnTo>
                    <a:pt x="25" y="52"/>
                  </a:lnTo>
                  <a:lnTo>
                    <a:pt x="19" y="52"/>
                  </a:lnTo>
                  <a:lnTo>
                    <a:pt x="16" y="49"/>
                  </a:lnTo>
                  <a:lnTo>
                    <a:pt x="11" y="49"/>
                  </a:lnTo>
                  <a:lnTo>
                    <a:pt x="5" y="44"/>
                  </a:lnTo>
                  <a:lnTo>
                    <a:pt x="3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6"/>
                  </a:lnTo>
                  <a:lnTo>
                    <a:pt x="3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22" y="8"/>
                  </a:lnTo>
                  <a:lnTo>
                    <a:pt x="27" y="11"/>
                  </a:lnTo>
                  <a:lnTo>
                    <a:pt x="33" y="17"/>
                  </a:lnTo>
                  <a:lnTo>
                    <a:pt x="38" y="22"/>
                  </a:lnTo>
                  <a:lnTo>
                    <a:pt x="41" y="30"/>
                  </a:lnTo>
                  <a:lnTo>
                    <a:pt x="46" y="36"/>
                  </a:lnTo>
                  <a:lnTo>
                    <a:pt x="49" y="41"/>
                  </a:lnTo>
                  <a:lnTo>
                    <a:pt x="52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6" name="Freeform 102"/>
            <p:cNvSpPr>
              <a:spLocks/>
            </p:cNvSpPr>
            <p:nvPr/>
          </p:nvSpPr>
          <p:spPr bwMode="auto">
            <a:xfrm>
              <a:off x="2940" y="2442"/>
              <a:ext cx="37" cy="32"/>
            </a:xfrm>
            <a:custGeom>
              <a:avLst/>
              <a:gdLst>
                <a:gd name="T0" fmla="*/ 1 w 60"/>
                <a:gd name="T1" fmla="*/ 1 h 55"/>
                <a:gd name="T2" fmla="*/ 1 w 60"/>
                <a:gd name="T3" fmla="*/ 1 h 55"/>
                <a:gd name="T4" fmla="*/ 1 w 60"/>
                <a:gd name="T5" fmla="*/ 1 h 55"/>
                <a:gd name="T6" fmla="*/ 1 w 60"/>
                <a:gd name="T7" fmla="*/ 1 h 55"/>
                <a:gd name="T8" fmla="*/ 1 w 60"/>
                <a:gd name="T9" fmla="*/ 1 h 55"/>
                <a:gd name="T10" fmla="*/ 1 w 60"/>
                <a:gd name="T11" fmla="*/ 1 h 55"/>
                <a:gd name="T12" fmla="*/ 1 w 60"/>
                <a:gd name="T13" fmla="*/ 1 h 55"/>
                <a:gd name="T14" fmla="*/ 1 w 60"/>
                <a:gd name="T15" fmla="*/ 1 h 55"/>
                <a:gd name="T16" fmla="*/ 0 w 60"/>
                <a:gd name="T17" fmla="*/ 1 h 55"/>
                <a:gd name="T18" fmla="*/ 0 w 60"/>
                <a:gd name="T19" fmla="*/ 1 h 55"/>
                <a:gd name="T20" fmla="*/ 0 w 60"/>
                <a:gd name="T21" fmla="*/ 1 h 55"/>
                <a:gd name="T22" fmla="*/ 1 w 60"/>
                <a:gd name="T23" fmla="*/ 1 h 55"/>
                <a:gd name="T24" fmla="*/ 1 w 60"/>
                <a:gd name="T25" fmla="*/ 1 h 55"/>
                <a:gd name="T26" fmla="*/ 1 w 60"/>
                <a:gd name="T27" fmla="*/ 1 h 55"/>
                <a:gd name="T28" fmla="*/ 1 w 60"/>
                <a:gd name="T29" fmla="*/ 1 h 55"/>
                <a:gd name="T30" fmla="*/ 1 w 60"/>
                <a:gd name="T31" fmla="*/ 1 h 55"/>
                <a:gd name="T32" fmla="*/ 1 w 60"/>
                <a:gd name="T33" fmla="*/ 0 h 55"/>
                <a:gd name="T34" fmla="*/ 1 w 60"/>
                <a:gd name="T35" fmla="*/ 1 h 55"/>
                <a:gd name="T36" fmla="*/ 1 w 60"/>
                <a:gd name="T37" fmla="*/ 1 h 55"/>
                <a:gd name="T38" fmla="*/ 1 w 60"/>
                <a:gd name="T39" fmla="*/ 1 h 55"/>
                <a:gd name="T40" fmla="*/ 1 w 60"/>
                <a:gd name="T41" fmla="*/ 1 h 55"/>
                <a:gd name="T42" fmla="*/ 1 w 60"/>
                <a:gd name="T43" fmla="*/ 1 h 55"/>
                <a:gd name="T44" fmla="*/ 1 w 60"/>
                <a:gd name="T45" fmla="*/ 1 h 55"/>
                <a:gd name="T46" fmla="*/ 1 w 60"/>
                <a:gd name="T47" fmla="*/ 1 h 55"/>
                <a:gd name="T48" fmla="*/ 1 w 60"/>
                <a:gd name="T49" fmla="*/ 1 h 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0"/>
                <a:gd name="T76" fmla="*/ 0 h 55"/>
                <a:gd name="T77" fmla="*/ 60 w 60"/>
                <a:gd name="T78" fmla="*/ 55 h 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0" h="55">
                  <a:moveTo>
                    <a:pt x="60" y="41"/>
                  </a:moveTo>
                  <a:lnTo>
                    <a:pt x="52" y="44"/>
                  </a:lnTo>
                  <a:lnTo>
                    <a:pt x="46" y="47"/>
                  </a:lnTo>
                  <a:lnTo>
                    <a:pt x="38" y="50"/>
                  </a:lnTo>
                  <a:lnTo>
                    <a:pt x="30" y="52"/>
                  </a:lnTo>
                  <a:lnTo>
                    <a:pt x="22" y="55"/>
                  </a:lnTo>
                  <a:lnTo>
                    <a:pt x="16" y="55"/>
                  </a:lnTo>
                  <a:lnTo>
                    <a:pt x="8" y="52"/>
                  </a:lnTo>
                  <a:lnTo>
                    <a:pt x="0" y="50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5" y="22"/>
                  </a:lnTo>
                  <a:lnTo>
                    <a:pt x="8" y="14"/>
                  </a:lnTo>
                  <a:lnTo>
                    <a:pt x="11" y="9"/>
                  </a:lnTo>
                  <a:lnTo>
                    <a:pt x="16" y="3"/>
                  </a:lnTo>
                  <a:lnTo>
                    <a:pt x="19" y="0"/>
                  </a:lnTo>
                  <a:lnTo>
                    <a:pt x="27" y="3"/>
                  </a:lnTo>
                  <a:lnTo>
                    <a:pt x="33" y="6"/>
                  </a:lnTo>
                  <a:lnTo>
                    <a:pt x="38" y="11"/>
                  </a:lnTo>
                  <a:lnTo>
                    <a:pt x="41" y="17"/>
                  </a:lnTo>
                  <a:lnTo>
                    <a:pt x="46" y="25"/>
                  </a:lnTo>
                  <a:lnTo>
                    <a:pt x="49" y="31"/>
                  </a:lnTo>
                  <a:lnTo>
                    <a:pt x="54" y="36"/>
                  </a:lnTo>
                  <a:lnTo>
                    <a:pt x="6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7" name="Freeform 103"/>
            <p:cNvSpPr>
              <a:spLocks/>
            </p:cNvSpPr>
            <p:nvPr/>
          </p:nvSpPr>
          <p:spPr bwMode="auto">
            <a:xfrm>
              <a:off x="2036" y="2447"/>
              <a:ext cx="43" cy="40"/>
            </a:xfrm>
            <a:custGeom>
              <a:avLst/>
              <a:gdLst>
                <a:gd name="T0" fmla="*/ 1 w 71"/>
                <a:gd name="T1" fmla="*/ 1 h 68"/>
                <a:gd name="T2" fmla="*/ 1 w 71"/>
                <a:gd name="T3" fmla="*/ 1 h 68"/>
                <a:gd name="T4" fmla="*/ 1 w 71"/>
                <a:gd name="T5" fmla="*/ 1 h 68"/>
                <a:gd name="T6" fmla="*/ 1 w 71"/>
                <a:gd name="T7" fmla="*/ 1 h 68"/>
                <a:gd name="T8" fmla="*/ 1 w 71"/>
                <a:gd name="T9" fmla="*/ 1 h 68"/>
                <a:gd name="T10" fmla="*/ 1 w 71"/>
                <a:gd name="T11" fmla="*/ 1 h 68"/>
                <a:gd name="T12" fmla="*/ 1 w 71"/>
                <a:gd name="T13" fmla="*/ 1 h 68"/>
                <a:gd name="T14" fmla="*/ 1 w 71"/>
                <a:gd name="T15" fmla="*/ 1 h 68"/>
                <a:gd name="T16" fmla="*/ 1 w 71"/>
                <a:gd name="T17" fmla="*/ 1 h 68"/>
                <a:gd name="T18" fmla="*/ 1 w 71"/>
                <a:gd name="T19" fmla="*/ 1 h 68"/>
                <a:gd name="T20" fmla="*/ 1 w 71"/>
                <a:gd name="T21" fmla="*/ 1 h 68"/>
                <a:gd name="T22" fmla="*/ 1 w 71"/>
                <a:gd name="T23" fmla="*/ 1 h 68"/>
                <a:gd name="T24" fmla="*/ 1 w 71"/>
                <a:gd name="T25" fmla="*/ 1 h 68"/>
                <a:gd name="T26" fmla="*/ 1 w 71"/>
                <a:gd name="T27" fmla="*/ 1 h 68"/>
                <a:gd name="T28" fmla="*/ 1 w 71"/>
                <a:gd name="T29" fmla="*/ 1 h 68"/>
                <a:gd name="T30" fmla="*/ 1 w 71"/>
                <a:gd name="T31" fmla="*/ 1 h 68"/>
                <a:gd name="T32" fmla="*/ 0 w 71"/>
                <a:gd name="T33" fmla="*/ 1 h 68"/>
                <a:gd name="T34" fmla="*/ 0 w 71"/>
                <a:gd name="T35" fmla="*/ 1 h 68"/>
                <a:gd name="T36" fmla="*/ 1 w 71"/>
                <a:gd name="T37" fmla="*/ 1 h 68"/>
                <a:gd name="T38" fmla="*/ 1 w 71"/>
                <a:gd name="T39" fmla="*/ 1 h 68"/>
                <a:gd name="T40" fmla="*/ 1 w 71"/>
                <a:gd name="T41" fmla="*/ 1 h 68"/>
                <a:gd name="T42" fmla="*/ 1 w 71"/>
                <a:gd name="T43" fmla="*/ 1 h 68"/>
                <a:gd name="T44" fmla="*/ 1 w 71"/>
                <a:gd name="T45" fmla="*/ 1 h 68"/>
                <a:gd name="T46" fmla="*/ 1 w 71"/>
                <a:gd name="T47" fmla="*/ 1 h 68"/>
                <a:gd name="T48" fmla="*/ 1 w 71"/>
                <a:gd name="T49" fmla="*/ 0 h 68"/>
                <a:gd name="T50" fmla="*/ 1 w 71"/>
                <a:gd name="T51" fmla="*/ 1 h 68"/>
                <a:gd name="T52" fmla="*/ 1 w 71"/>
                <a:gd name="T53" fmla="*/ 1 h 68"/>
                <a:gd name="T54" fmla="*/ 1 w 71"/>
                <a:gd name="T55" fmla="*/ 1 h 68"/>
                <a:gd name="T56" fmla="*/ 1 w 71"/>
                <a:gd name="T57" fmla="*/ 1 h 68"/>
                <a:gd name="T58" fmla="*/ 1 w 71"/>
                <a:gd name="T59" fmla="*/ 1 h 68"/>
                <a:gd name="T60" fmla="*/ 1 w 71"/>
                <a:gd name="T61" fmla="*/ 1 h 68"/>
                <a:gd name="T62" fmla="*/ 1 w 71"/>
                <a:gd name="T63" fmla="*/ 1 h 68"/>
                <a:gd name="T64" fmla="*/ 1 w 71"/>
                <a:gd name="T65" fmla="*/ 1 h 6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1"/>
                <a:gd name="T100" fmla="*/ 0 h 68"/>
                <a:gd name="T101" fmla="*/ 71 w 71"/>
                <a:gd name="T102" fmla="*/ 68 h 6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1" h="68">
                  <a:moveTo>
                    <a:pt x="71" y="24"/>
                  </a:moveTo>
                  <a:lnTo>
                    <a:pt x="71" y="30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71" y="43"/>
                  </a:lnTo>
                  <a:lnTo>
                    <a:pt x="71" y="49"/>
                  </a:lnTo>
                  <a:lnTo>
                    <a:pt x="71" y="52"/>
                  </a:lnTo>
                  <a:lnTo>
                    <a:pt x="71" y="57"/>
                  </a:lnTo>
                  <a:lnTo>
                    <a:pt x="71" y="63"/>
                  </a:lnTo>
                  <a:lnTo>
                    <a:pt x="63" y="68"/>
                  </a:lnTo>
                  <a:lnTo>
                    <a:pt x="52" y="68"/>
                  </a:lnTo>
                  <a:lnTo>
                    <a:pt x="44" y="68"/>
                  </a:lnTo>
                  <a:lnTo>
                    <a:pt x="36" y="63"/>
                  </a:lnTo>
                  <a:lnTo>
                    <a:pt x="25" y="57"/>
                  </a:lnTo>
                  <a:lnTo>
                    <a:pt x="17" y="52"/>
                  </a:lnTo>
                  <a:lnTo>
                    <a:pt x="8" y="46"/>
                  </a:lnTo>
                  <a:lnTo>
                    <a:pt x="0" y="41"/>
                  </a:lnTo>
                  <a:lnTo>
                    <a:pt x="0" y="32"/>
                  </a:lnTo>
                  <a:lnTo>
                    <a:pt x="3" y="27"/>
                  </a:lnTo>
                  <a:lnTo>
                    <a:pt x="8" y="22"/>
                  </a:lnTo>
                  <a:lnTo>
                    <a:pt x="14" y="16"/>
                  </a:lnTo>
                  <a:lnTo>
                    <a:pt x="22" y="11"/>
                  </a:lnTo>
                  <a:lnTo>
                    <a:pt x="30" y="5"/>
                  </a:lnTo>
                  <a:lnTo>
                    <a:pt x="39" y="2"/>
                  </a:lnTo>
                  <a:lnTo>
                    <a:pt x="47" y="0"/>
                  </a:lnTo>
                  <a:lnTo>
                    <a:pt x="49" y="2"/>
                  </a:lnTo>
                  <a:lnTo>
                    <a:pt x="55" y="2"/>
                  </a:lnTo>
                  <a:lnTo>
                    <a:pt x="58" y="5"/>
                  </a:lnTo>
                  <a:lnTo>
                    <a:pt x="60" y="11"/>
                  </a:lnTo>
                  <a:lnTo>
                    <a:pt x="63" y="13"/>
                  </a:lnTo>
                  <a:lnTo>
                    <a:pt x="66" y="16"/>
                  </a:lnTo>
                  <a:lnTo>
                    <a:pt x="69" y="22"/>
                  </a:lnTo>
                  <a:lnTo>
                    <a:pt x="7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8" name="Freeform 104"/>
            <p:cNvSpPr>
              <a:spLocks/>
            </p:cNvSpPr>
            <p:nvPr/>
          </p:nvSpPr>
          <p:spPr bwMode="auto">
            <a:xfrm>
              <a:off x="2905" y="2448"/>
              <a:ext cx="18" cy="17"/>
            </a:xfrm>
            <a:custGeom>
              <a:avLst/>
              <a:gdLst>
                <a:gd name="T0" fmla="*/ 0 w 30"/>
                <a:gd name="T1" fmla="*/ 1 h 28"/>
                <a:gd name="T2" fmla="*/ 1 w 30"/>
                <a:gd name="T3" fmla="*/ 1 h 28"/>
                <a:gd name="T4" fmla="*/ 1 w 30"/>
                <a:gd name="T5" fmla="*/ 1 h 28"/>
                <a:gd name="T6" fmla="*/ 1 w 30"/>
                <a:gd name="T7" fmla="*/ 1 h 28"/>
                <a:gd name="T8" fmla="*/ 1 w 30"/>
                <a:gd name="T9" fmla="*/ 1 h 28"/>
                <a:gd name="T10" fmla="*/ 1 w 30"/>
                <a:gd name="T11" fmla="*/ 1 h 28"/>
                <a:gd name="T12" fmla="*/ 1 w 30"/>
                <a:gd name="T13" fmla="*/ 1 h 28"/>
                <a:gd name="T14" fmla="*/ 1 w 30"/>
                <a:gd name="T15" fmla="*/ 1 h 28"/>
                <a:gd name="T16" fmla="*/ 1 w 30"/>
                <a:gd name="T17" fmla="*/ 0 h 28"/>
                <a:gd name="T18" fmla="*/ 1 w 30"/>
                <a:gd name="T19" fmla="*/ 1 h 28"/>
                <a:gd name="T20" fmla="*/ 0 w 30"/>
                <a:gd name="T21" fmla="*/ 1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0"/>
                <a:gd name="T34" fmla="*/ 0 h 28"/>
                <a:gd name="T35" fmla="*/ 30 w 30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0" h="28">
                  <a:moveTo>
                    <a:pt x="0" y="22"/>
                  </a:moveTo>
                  <a:lnTo>
                    <a:pt x="3" y="20"/>
                  </a:lnTo>
                  <a:lnTo>
                    <a:pt x="6" y="17"/>
                  </a:lnTo>
                  <a:lnTo>
                    <a:pt x="8" y="14"/>
                  </a:lnTo>
                  <a:lnTo>
                    <a:pt x="14" y="11"/>
                  </a:lnTo>
                  <a:lnTo>
                    <a:pt x="17" y="9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0" y="0"/>
                  </a:lnTo>
                  <a:lnTo>
                    <a:pt x="25" y="28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7FF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49" name="Freeform 105"/>
            <p:cNvSpPr>
              <a:spLocks/>
            </p:cNvSpPr>
            <p:nvPr/>
          </p:nvSpPr>
          <p:spPr bwMode="auto">
            <a:xfrm>
              <a:off x="2103" y="2450"/>
              <a:ext cx="28" cy="34"/>
            </a:xfrm>
            <a:custGeom>
              <a:avLst/>
              <a:gdLst>
                <a:gd name="T0" fmla="*/ 1 w 46"/>
                <a:gd name="T1" fmla="*/ 1 h 58"/>
                <a:gd name="T2" fmla="*/ 1 w 46"/>
                <a:gd name="T3" fmla="*/ 1 h 58"/>
                <a:gd name="T4" fmla="*/ 1 w 46"/>
                <a:gd name="T5" fmla="*/ 1 h 58"/>
                <a:gd name="T6" fmla="*/ 1 w 46"/>
                <a:gd name="T7" fmla="*/ 1 h 58"/>
                <a:gd name="T8" fmla="*/ 1 w 46"/>
                <a:gd name="T9" fmla="*/ 1 h 58"/>
                <a:gd name="T10" fmla="*/ 1 w 46"/>
                <a:gd name="T11" fmla="*/ 1 h 58"/>
                <a:gd name="T12" fmla="*/ 1 w 46"/>
                <a:gd name="T13" fmla="*/ 1 h 58"/>
                <a:gd name="T14" fmla="*/ 1 w 46"/>
                <a:gd name="T15" fmla="*/ 1 h 58"/>
                <a:gd name="T16" fmla="*/ 0 w 46"/>
                <a:gd name="T17" fmla="*/ 1 h 58"/>
                <a:gd name="T18" fmla="*/ 0 w 46"/>
                <a:gd name="T19" fmla="*/ 1 h 58"/>
                <a:gd name="T20" fmla="*/ 1 w 46"/>
                <a:gd name="T21" fmla="*/ 1 h 58"/>
                <a:gd name="T22" fmla="*/ 1 w 46"/>
                <a:gd name="T23" fmla="*/ 1 h 58"/>
                <a:gd name="T24" fmla="*/ 1 w 46"/>
                <a:gd name="T25" fmla="*/ 1 h 58"/>
                <a:gd name="T26" fmla="*/ 1 w 46"/>
                <a:gd name="T27" fmla="*/ 1 h 58"/>
                <a:gd name="T28" fmla="*/ 1 w 46"/>
                <a:gd name="T29" fmla="*/ 1 h 58"/>
                <a:gd name="T30" fmla="*/ 1 w 46"/>
                <a:gd name="T31" fmla="*/ 1 h 58"/>
                <a:gd name="T32" fmla="*/ 1 w 46"/>
                <a:gd name="T33" fmla="*/ 0 h 58"/>
                <a:gd name="T34" fmla="*/ 1 w 46"/>
                <a:gd name="T35" fmla="*/ 0 h 58"/>
                <a:gd name="T36" fmla="*/ 1 w 46"/>
                <a:gd name="T37" fmla="*/ 0 h 58"/>
                <a:gd name="T38" fmla="*/ 1 w 46"/>
                <a:gd name="T39" fmla="*/ 1 h 58"/>
                <a:gd name="T40" fmla="*/ 1 w 46"/>
                <a:gd name="T41" fmla="*/ 1 h 58"/>
                <a:gd name="T42" fmla="*/ 1 w 46"/>
                <a:gd name="T43" fmla="*/ 1 h 58"/>
                <a:gd name="T44" fmla="*/ 1 w 46"/>
                <a:gd name="T45" fmla="*/ 1 h 58"/>
                <a:gd name="T46" fmla="*/ 1 w 46"/>
                <a:gd name="T47" fmla="*/ 1 h 58"/>
                <a:gd name="T48" fmla="*/ 1 w 46"/>
                <a:gd name="T49" fmla="*/ 1 h 5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58"/>
                <a:gd name="T77" fmla="*/ 46 w 46"/>
                <a:gd name="T78" fmla="*/ 58 h 5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58">
                  <a:moveTo>
                    <a:pt x="46" y="17"/>
                  </a:moveTo>
                  <a:lnTo>
                    <a:pt x="46" y="25"/>
                  </a:lnTo>
                  <a:lnTo>
                    <a:pt x="41" y="33"/>
                  </a:lnTo>
                  <a:lnTo>
                    <a:pt x="35" y="38"/>
                  </a:lnTo>
                  <a:lnTo>
                    <a:pt x="30" y="41"/>
                  </a:lnTo>
                  <a:lnTo>
                    <a:pt x="22" y="47"/>
                  </a:lnTo>
                  <a:lnTo>
                    <a:pt x="13" y="49"/>
                  </a:lnTo>
                  <a:lnTo>
                    <a:pt x="5" y="52"/>
                  </a:lnTo>
                  <a:lnTo>
                    <a:pt x="0" y="58"/>
                  </a:lnTo>
                  <a:lnTo>
                    <a:pt x="0" y="49"/>
                  </a:lnTo>
                  <a:lnTo>
                    <a:pt x="3" y="41"/>
                  </a:lnTo>
                  <a:lnTo>
                    <a:pt x="3" y="33"/>
                  </a:lnTo>
                  <a:lnTo>
                    <a:pt x="5" y="25"/>
                  </a:lnTo>
                  <a:lnTo>
                    <a:pt x="8" y="17"/>
                  </a:lnTo>
                  <a:lnTo>
                    <a:pt x="13" y="8"/>
                  </a:lnTo>
                  <a:lnTo>
                    <a:pt x="19" y="3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38" y="6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6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0" name="Freeform 106"/>
            <p:cNvSpPr>
              <a:spLocks/>
            </p:cNvSpPr>
            <p:nvPr/>
          </p:nvSpPr>
          <p:spPr bwMode="auto">
            <a:xfrm>
              <a:off x="2909" y="2472"/>
              <a:ext cx="210" cy="89"/>
            </a:xfrm>
            <a:custGeom>
              <a:avLst/>
              <a:gdLst>
                <a:gd name="T0" fmla="*/ 4 w 345"/>
                <a:gd name="T1" fmla="*/ 1 h 151"/>
                <a:gd name="T2" fmla="*/ 4 w 345"/>
                <a:gd name="T3" fmla="*/ 1 h 151"/>
                <a:gd name="T4" fmla="*/ 4 w 345"/>
                <a:gd name="T5" fmla="*/ 1 h 151"/>
                <a:gd name="T6" fmla="*/ 4 w 345"/>
                <a:gd name="T7" fmla="*/ 1 h 151"/>
                <a:gd name="T8" fmla="*/ 4 w 345"/>
                <a:gd name="T9" fmla="*/ 1 h 151"/>
                <a:gd name="T10" fmla="*/ 4 w 345"/>
                <a:gd name="T11" fmla="*/ 1 h 151"/>
                <a:gd name="T12" fmla="*/ 4 w 345"/>
                <a:gd name="T13" fmla="*/ 1 h 151"/>
                <a:gd name="T14" fmla="*/ 4 w 345"/>
                <a:gd name="T15" fmla="*/ 1 h 151"/>
                <a:gd name="T16" fmla="*/ 4 w 345"/>
                <a:gd name="T17" fmla="*/ 1 h 151"/>
                <a:gd name="T18" fmla="*/ 4 w 345"/>
                <a:gd name="T19" fmla="*/ 1 h 151"/>
                <a:gd name="T20" fmla="*/ 4 w 345"/>
                <a:gd name="T21" fmla="*/ 1 h 151"/>
                <a:gd name="T22" fmla="*/ 4 w 345"/>
                <a:gd name="T23" fmla="*/ 1 h 151"/>
                <a:gd name="T24" fmla="*/ 3 w 345"/>
                <a:gd name="T25" fmla="*/ 1 h 151"/>
                <a:gd name="T26" fmla="*/ 2 w 345"/>
                <a:gd name="T27" fmla="*/ 1 h 151"/>
                <a:gd name="T28" fmla="*/ 2 w 345"/>
                <a:gd name="T29" fmla="*/ 1 h 151"/>
                <a:gd name="T30" fmla="*/ 1 w 345"/>
                <a:gd name="T31" fmla="*/ 1 h 151"/>
                <a:gd name="T32" fmla="*/ 1 w 345"/>
                <a:gd name="T33" fmla="*/ 1 h 151"/>
                <a:gd name="T34" fmla="*/ 1 w 345"/>
                <a:gd name="T35" fmla="*/ 1 h 151"/>
                <a:gd name="T36" fmla="*/ 1 w 345"/>
                <a:gd name="T37" fmla="*/ 1 h 151"/>
                <a:gd name="T38" fmla="*/ 1 w 345"/>
                <a:gd name="T39" fmla="*/ 1 h 151"/>
                <a:gd name="T40" fmla="*/ 1 w 345"/>
                <a:gd name="T41" fmla="*/ 1 h 151"/>
                <a:gd name="T42" fmla="*/ 0 w 345"/>
                <a:gd name="T43" fmla="*/ 1 h 151"/>
                <a:gd name="T44" fmla="*/ 1 w 345"/>
                <a:gd name="T45" fmla="*/ 1 h 151"/>
                <a:gd name="T46" fmla="*/ 1 w 345"/>
                <a:gd name="T47" fmla="*/ 1 h 151"/>
                <a:gd name="T48" fmla="*/ 1 w 345"/>
                <a:gd name="T49" fmla="*/ 1 h 151"/>
                <a:gd name="T50" fmla="*/ 1 w 345"/>
                <a:gd name="T51" fmla="*/ 1 h 151"/>
                <a:gd name="T52" fmla="*/ 1 w 345"/>
                <a:gd name="T53" fmla="*/ 1 h 151"/>
                <a:gd name="T54" fmla="*/ 1 w 345"/>
                <a:gd name="T55" fmla="*/ 1 h 151"/>
                <a:gd name="T56" fmla="*/ 1 w 345"/>
                <a:gd name="T57" fmla="*/ 1 h 151"/>
                <a:gd name="T58" fmla="*/ 1 w 345"/>
                <a:gd name="T59" fmla="*/ 1 h 151"/>
                <a:gd name="T60" fmla="*/ 1 w 345"/>
                <a:gd name="T61" fmla="*/ 1 h 151"/>
                <a:gd name="T62" fmla="*/ 2 w 345"/>
                <a:gd name="T63" fmla="*/ 1 h 151"/>
                <a:gd name="T64" fmla="*/ 2 w 345"/>
                <a:gd name="T65" fmla="*/ 0 h 151"/>
                <a:gd name="T66" fmla="*/ 2 w 345"/>
                <a:gd name="T67" fmla="*/ 1 h 151"/>
                <a:gd name="T68" fmla="*/ 2 w 345"/>
                <a:gd name="T69" fmla="*/ 1 h 151"/>
                <a:gd name="T70" fmla="*/ 3 w 345"/>
                <a:gd name="T71" fmla="*/ 1 h 151"/>
                <a:gd name="T72" fmla="*/ 3 w 345"/>
                <a:gd name="T73" fmla="*/ 1 h 151"/>
                <a:gd name="T74" fmla="*/ 3 w 345"/>
                <a:gd name="T75" fmla="*/ 1 h 1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45"/>
                <a:gd name="T115" fmla="*/ 0 h 151"/>
                <a:gd name="T116" fmla="*/ 345 w 345"/>
                <a:gd name="T117" fmla="*/ 151 h 1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45" h="151">
                  <a:moveTo>
                    <a:pt x="306" y="66"/>
                  </a:moveTo>
                  <a:lnTo>
                    <a:pt x="306" y="69"/>
                  </a:lnTo>
                  <a:lnTo>
                    <a:pt x="306" y="74"/>
                  </a:lnTo>
                  <a:lnTo>
                    <a:pt x="309" y="77"/>
                  </a:lnTo>
                  <a:lnTo>
                    <a:pt x="312" y="80"/>
                  </a:lnTo>
                  <a:lnTo>
                    <a:pt x="315" y="83"/>
                  </a:lnTo>
                  <a:lnTo>
                    <a:pt x="317" y="88"/>
                  </a:lnTo>
                  <a:lnTo>
                    <a:pt x="323" y="88"/>
                  </a:lnTo>
                  <a:lnTo>
                    <a:pt x="326" y="91"/>
                  </a:lnTo>
                  <a:lnTo>
                    <a:pt x="328" y="94"/>
                  </a:lnTo>
                  <a:lnTo>
                    <a:pt x="331" y="96"/>
                  </a:lnTo>
                  <a:lnTo>
                    <a:pt x="334" y="99"/>
                  </a:lnTo>
                  <a:lnTo>
                    <a:pt x="337" y="102"/>
                  </a:lnTo>
                  <a:lnTo>
                    <a:pt x="339" y="105"/>
                  </a:lnTo>
                  <a:lnTo>
                    <a:pt x="339" y="110"/>
                  </a:lnTo>
                  <a:lnTo>
                    <a:pt x="342" y="113"/>
                  </a:lnTo>
                  <a:lnTo>
                    <a:pt x="345" y="115"/>
                  </a:lnTo>
                  <a:lnTo>
                    <a:pt x="345" y="121"/>
                  </a:lnTo>
                  <a:lnTo>
                    <a:pt x="339" y="126"/>
                  </a:lnTo>
                  <a:lnTo>
                    <a:pt x="334" y="132"/>
                  </a:lnTo>
                  <a:lnTo>
                    <a:pt x="328" y="132"/>
                  </a:lnTo>
                  <a:lnTo>
                    <a:pt x="320" y="135"/>
                  </a:lnTo>
                  <a:lnTo>
                    <a:pt x="315" y="137"/>
                  </a:lnTo>
                  <a:lnTo>
                    <a:pt x="306" y="137"/>
                  </a:lnTo>
                  <a:lnTo>
                    <a:pt x="301" y="140"/>
                  </a:lnTo>
                  <a:lnTo>
                    <a:pt x="274" y="143"/>
                  </a:lnTo>
                  <a:lnTo>
                    <a:pt x="246" y="148"/>
                  </a:lnTo>
                  <a:lnTo>
                    <a:pt x="216" y="151"/>
                  </a:lnTo>
                  <a:lnTo>
                    <a:pt x="186" y="151"/>
                  </a:lnTo>
                  <a:lnTo>
                    <a:pt x="156" y="151"/>
                  </a:lnTo>
                  <a:lnTo>
                    <a:pt x="128" y="146"/>
                  </a:lnTo>
                  <a:lnTo>
                    <a:pt x="115" y="140"/>
                  </a:lnTo>
                  <a:lnTo>
                    <a:pt x="101" y="135"/>
                  </a:lnTo>
                  <a:lnTo>
                    <a:pt x="87" y="129"/>
                  </a:lnTo>
                  <a:lnTo>
                    <a:pt x="76" y="121"/>
                  </a:lnTo>
                  <a:lnTo>
                    <a:pt x="68" y="121"/>
                  </a:lnTo>
                  <a:lnTo>
                    <a:pt x="57" y="121"/>
                  </a:lnTo>
                  <a:lnTo>
                    <a:pt x="49" y="124"/>
                  </a:lnTo>
                  <a:lnTo>
                    <a:pt x="38" y="126"/>
                  </a:lnTo>
                  <a:lnTo>
                    <a:pt x="30" y="126"/>
                  </a:lnTo>
                  <a:lnTo>
                    <a:pt x="21" y="126"/>
                  </a:lnTo>
                  <a:lnTo>
                    <a:pt x="11" y="126"/>
                  </a:lnTo>
                  <a:lnTo>
                    <a:pt x="2" y="126"/>
                  </a:lnTo>
                  <a:lnTo>
                    <a:pt x="0" y="115"/>
                  </a:lnTo>
                  <a:lnTo>
                    <a:pt x="2" y="105"/>
                  </a:lnTo>
                  <a:lnTo>
                    <a:pt x="5" y="94"/>
                  </a:lnTo>
                  <a:lnTo>
                    <a:pt x="8" y="83"/>
                  </a:lnTo>
                  <a:lnTo>
                    <a:pt x="13" y="72"/>
                  </a:lnTo>
                  <a:lnTo>
                    <a:pt x="19" y="61"/>
                  </a:lnTo>
                  <a:lnTo>
                    <a:pt x="24" y="52"/>
                  </a:lnTo>
                  <a:lnTo>
                    <a:pt x="27" y="42"/>
                  </a:lnTo>
                  <a:lnTo>
                    <a:pt x="30" y="36"/>
                  </a:lnTo>
                  <a:lnTo>
                    <a:pt x="35" y="36"/>
                  </a:lnTo>
                  <a:lnTo>
                    <a:pt x="41" y="36"/>
                  </a:lnTo>
                  <a:lnTo>
                    <a:pt x="43" y="36"/>
                  </a:lnTo>
                  <a:lnTo>
                    <a:pt x="49" y="36"/>
                  </a:lnTo>
                  <a:lnTo>
                    <a:pt x="54" y="36"/>
                  </a:lnTo>
                  <a:lnTo>
                    <a:pt x="57" y="36"/>
                  </a:lnTo>
                  <a:lnTo>
                    <a:pt x="63" y="33"/>
                  </a:lnTo>
                  <a:lnTo>
                    <a:pt x="85" y="33"/>
                  </a:lnTo>
                  <a:lnTo>
                    <a:pt x="104" y="25"/>
                  </a:lnTo>
                  <a:lnTo>
                    <a:pt x="123" y="20"/>
                  </a:lnTo>
                  <a:lnTo>
                    <a:pt x="142" y="11"/>
                  </a:lnTo>
                  <a:lnTo>
                    <a:pt x="161" y="3"/>
                  </a:lnTo>
                  <a:lnTo>
                    <a:pt x="180" y="0"/>
                  </a:lnTo>
                  <a:lnTo>
                    <a:pt x="191" y="0"/>
                  </a:lnTo>
                  <a:lnTo>
                    <a:pt x="200" y="0"/>
                  </a:lnTo>
                  <a:lnTo>
                    <a:pt x="211" y="3"/>
                  </a:lnTo>
                  <a:lnTo>
                    <a:pt x="222" y="9"/>
                  </a:lnTo>
                  <a:lnTo>
                    <a:pt x="232" y="17"/>
                  </a:lnTo>
                  <a:lnTo>
                    <a:pt x="243" y="22"/>
                  </a:lnTo>
                  <a:lnTo>
                    <a:pt x="257" y="28"/>
                  </a:lnTo>
                  <a:lnTo>
                    <a:pt x="268" y="33"/>
                  </a:lnTo>
                  <a:lnTo>
                    <a:pt x="279" y="39"/>
                  </a:lnTo>
                  <a:lnTo>
                    <a:pt x="290" y="47"/>
                  </a:lnTo>
                  <a:lnTo>
                    <a:pt x="298" y="55"/>
                  </a:lnTo>
                  <a:lnTo>
                    <a:pt x="306" y="66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1" name="Freeform 107"/>
            <p:cNvSpPr>
              <a:spLocks/>
            </p:cNvSpPr>
            <p:nvPr/>
          </p:nvSpPr>
          <p:spPr bwMode="auto">
            <a:xfrm>
              <a:off x="2788" y="2479"/>
              <a:ext cx="127" cy="54"/>
            </a:xfrm>
            <a:custGeom>
              <a:avLst/>
              <a:gdLst>
                <a:gd name="T0" fmla="*/ 2 w 209"/>
                <a:gd name="T1" fmla="*/ 1 h 91"/>
                <a:gd name="T2" fmla="*/ 2 w 209"/>
                <a:gd name="T3" fmla="*/ 1 h 91"/>
                <a:gd name="T4" fmla="*/ 2 w 209"/>
                <a:gd name="T5" fmla="*/ 1 h 91"/>
                <a:gd name="T6" fmla="*/ 2 w 209"/>
                <a:gd name="T7" fmla="*/ 1 h 91"/>
                <a:gd name="T8" fmla="*/ 2 w 209"/>
                <a:gd name="T9" fmla="*/ 1 h 91"/>
                <a:gd name="T10" fmla="*/ 2 w 209"/>
                <a:gd name="T11" fmla="*/ 1 h 91"/>
                <a:gd name="T12" fmla="*/ 2 w 209"/>
                <a:gd name="T13" fmla="*/ 1 h 91"/>
                <a:gd name="T14" fmla="*/ 2 w 209"/>
                <a:gd name="T15" fmla="*/ 1 h 91"/>
                <a:gd name="T16" fmla="*/ 2 w 209"/>
                <a:gd name="T17" fmla="*/ 1 h 91"/>
                <a:gd name="T18" fmla="*/ 1 w 209"/>
                <a:gd name="T19" fmla="*/ 1 h 91"/>
                <a:gd name="T20" fmla="*/ 1 w 209"/>
                <a:gd name="T21" fmla="*/ 1 h 91"/>
                <a:gd name="T22" fmla="*/ 1 w 209"/>
                <a:gd name="T23" fmla="*/ 1 h 91"/>
                <a:gd name="T24" fmla="*/ 1 w 209"/>
                <a:gd name="T25" fmla="*/ 1 h 91"/>
                <a:gd name="T26" fmla="*/ 1 w 209"/>
                <a:gd name="T27" fmla="*/ 1 h 91"/>
                <a:gd name="T28" fmla="*/ 1 w 209"/>
                <a:gd name="T29" fmla="*/ 1 h 91"/>
                <a:gd name="T30" fmla="*/ 1 w 209"/>
                <a:gd name="T31" fmla="*/ 1 h 91"/>
                <a:gd name="T32" fmla="*/ 1 w 209"/>
                <a:gd name="T33" fmla="*/ 1 h 91"/>
                <a:gd name="T34" fmla="*/ 1 w 209"/>
                <a:gd name="T35" fmla="*/ 1 h 91"/>
                <a:gd name="T36" fmla="*/ 0 w 209"/>
                <a:gd name="T37" fmla="*/ 1 h 91"/>
                <a:gd name="T38" fmla="*/ 0 w 209"/>
                <a:gd name="T39" fmla="*/ 1 h 91"/>
                <a:gd name="T40" fmla="*/ 0 w 209"/>
                <a:gd name="T41" fmla="*/ 1 h 91"/>
                <a:gd name="T42" fmla="*/ 1 w 209"/>
                <a:gd name="T43" fmla="*/ 1 h 91"/>
                <a:gd name="T44" fmla="*/ 1 w 209"/>
                <a:gd name="T45" fmla="*/ 1 h 91"/>
                <a:gd name="T46" fmla="*/ 1 w 209"/>
                <a:gd name="T47" fmla="*/ 1 h 91"/>
                <a:gd name="T48" fmla="*/ 1 w 209"/>
                <a:gd name="T49" fmla="*/ 1 h 91"/>
                <a:gd name="T50" fmla="*/ 1 w 209"/>
                <a:gd name="T51" fmla="*/ 1 h 91"/>
                <a:gd name="T52" fmla="*/ 1 w 209"/>
                <a:gd name="T53" fmla="*/ 1 h 91"/>
                <a:gd name="T54" fmla="*/ 1 w 209"/>
                <a:gd name="T55" fmla="*/ 1 h 91"/>
                <a:gd name="T56" fmla="*/ 1 w 209"/>
                <a:gd name="T57" fmla="*/ 1 h 91"/>
                <a:gd name="T58" fmla="*/ 1 w 209"/>
                <a:gd name="T59" fmla="*/ 1 h 91"/>
                <a:gd name="T60" fmla="*/ 1 w 209"/>
                <a:gd name="T61" fmla="*/ 1 h 91"/>
                <a:gd name="T62" fmla="*/ 1 w 209"/>
                <a:gd name="T63" fmla="*/ 1 h 91"/>
                <a:gd name="T64" fmla="*/ 1 w 209"/>
                <a:gd name="T65" fmla="*/ 1 h 91"/>
                <a:gd name="T66" fmla="*/ 2 w 209"/>
                <a:gd name="T67" fmla="*/ 1 h 91"/>
                <a:gd name="T68" fmla="*/ 2 w 209"/>
                <a:gd name="T69" fmla="*/ 0 h 91"/>
                <a:gd name="T70" fmla="*/ 2 w 209"/>
                <a:gd name="T71" fmla="*/ 0 h 91"/>
                <a:gd name="T72" fmla="*/ 2 w 209"/>
                <a:gd name="T73" fmla="*/ 0 h 91"/>
                <a:gd name="T74" fmla="*/ 2 w 209"/>
                <a:gd name="T75" fmla="*/ 0 h 91"/>
                <a:gd name="T76" fmla="*/ 2 w 209"/>
                <a:gd name="T77" fmla="*/ 0 h 91"/>
                <a:gd name="T78" fmla="*/ 2 w 209"/>
                <a:gd name="T79" fmla="*/ 0 h 91"/>
                <a:gd name="T80" fmla="*/ 2 w 209"/>
                <a:gd name="T81" fmla="*/ 1 h 91"/>
                <a:gd name="T82" fmla="*/ 2 w 209"/>
                <a:gd name="T83" fmla="*/ 1 h 91"/>
                <a:gd name="T84" fmla="*/ 2 w 209"/>
                <a:gd name="T85" fmla="*/ 1 h 9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9"/>
                <a:gd name="T130" fmla="*/ 0 h 91"/>
                <a:gd name="T131" fmla="*/ 209 w 209"/>
                <a:gd name="T132" fmla="*/ 91 h 9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9" h="91">
                  <a:moveTo>
                    <a:pt x="209" y="9"/>
                  </a:moveTo>
                  <a:lnTo>
                    <a:pt x="200" y="20"/>
                  </a:lnTo>
                  <a:lnTo>
                    <a:pt x="195" y="33"/>
                  </a:lnTo>
                  <a:lnTo>
                    <a:pt x="189" y="47"/>
                  </a:lnTo>
                  <a:lnTo>
                    <a:pt x="184" y="61"/>
                  </a:lnTo>
                  <a:lnTo>
                    <a:pt x="178" y="72"/>
                  </a:lnTo>
                  <a:lnTo>
                    <a:pt x="167" y="83"/>
                  </a:lnTo>
                  <a:lnTo>
                    <a:pt x="162" y="85"/>
                  </a:lnTo>
                  <a:lnTo>
                    <a:pt x="154" y="88"/>
                  </a:lnTo>
                  <a:lnTo>
                    <a:pt x="145" y="88"/>
                  </a:lnTo>
                  <a:lnTo>
                    <a:pt x="137" y="88"/>
                  </a:lnTo>
                  <a:lnTo>
                    <a:pt x="118" y="91"/>
                  </a:lnTo>
                  <a:lnTo>
                    <a:pt x="102" y="91"/>
                  </a:lnTo>
                  <a:lnTo>
                    <a:pt x="82" y="91"/>
                  </a:lnTo>
                  <a:lnTo>
                    <a:pt x="66" y="91"/>
                  </a:lnTo>
                  <a:lnTo>
                    <a:pt x="47" y="88"/>
                  </a:lnTo>
                  <a:lnTo>
                    <a:pt x="30" y="85"/>
                  </a:lnTo>
                  <a:lnTo>
                    <a:pt x="14" y="77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8"/>
                  </a:lnTo>
                  <a:lnTo>
                    <a:pt x="3" y="52"/>
                  </a:lnTo>
                  <a:lnTo>
                    <a:pt x="6" y="47"/>
                  </a:lnTo>
                  <a:lnTo>
                    <a:pt x="8" y="44"/>
                  </a:lnTo>
                  <a:lnTo>
                    <a:pt x="14" y="39"/>
                  </a:lnTo>
                  <a:lnTo>
                    <a:pt x="19" y="33"/>
                  </a:lnTo>
                  <a:lnTo>
                    <a:pt x="22" y="31"/>
                  </a:lnTo>
                  <a:lnTo>
                    <a:pt x="41" y="25"/>
                  </a:lnTo>
                  <a:lnTo>
                    <a:pt x="58" y="20"/>
                  </a:lnTo>
                  <a:lnTo>
                    <a:pt x="77" y="14"/>
                  </a:lnTo>
                  <a:lnTo>
                    <a:pt x="96" y="11"/>
                  </a:lnTo>
                  <a:lnTo>
                    <a:pt x="113" y="9"/>
                  </a:lnTo>
                  <a:lnTo>
                    <a:pt x="132" y="6"/>
                  </a:lnTo>
                  <a:lnTo>
                    <a:pt x="151" y="3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1" y="0"/>
                  </a:lnTo>
                  <a:lnTo>
                    <a:pt x="187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0" y="3"/>
                  </a:lnTo>
                  <a:lnTo>
                    <a:pt x="206" y="6"/>
                  </a:lnTo>
                  <a:lnTo>
                    <a:pt x="209" y="9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2" name="Freeform 108"/>
            <p:cNvSpPr>
              <a:spLocks/>
            </p:cNvSpPr>
            <p:nvPr/>
          </p:nvSpPr>
          <p:spPr bwMode="auto">
            <a:xfrm>
              <a:off x="3109" y="2485"/>
              <a:ext cx="115" cy="39"/>
            </a:xfrm>
            <a:custGeom>
              <a:avLst/>
              <a:gdLst>
                <a:gd name="T0" fmla="*/ 1 w 189"/>
                <a:gd name="T1" fmla="*/ 1 h 66"/>
                <a:gd name="T2" fmla="*/ 1 w 189"/>
                <a:gd name="T3" fmla="*/ 1 h 66"/>
                <a:gd name="T4" fmla="*/ 1 w 189"/>
                <a:gd name="T5" fmla="*/ 1 h 66"/>
                <a:gd name="T6" fmla="*/ 1 w 189"/>
                <a:gd name="T7" fmla="*/ 1 h 66"/>
                <a:gd name="T8" fmla="*/ 1 w 189"/>
                <a:gd name="T9" fmla="*/ 1 h 66"/>
                <a:gd name="T10" fmla="*/ 2 w 189"/>
                <a:gd name="T11" fmla="*/ 1 h 66"/>
                <a:gd name="T12" fmla="*/ 2 w 189"/>
                <a:gd name="T13" fmla="*/ 1 h 66"/>
                <a:gd name="T14" fmla="*/ 2 w 189"/>
                <a:gd name="T15" fmla="*/ 1 h 66"/>
                <a:gd name="T16" fmla="*/ 2 w 189"/>
                <a:gd name="T17" fmla="*/ 1 h 66"/>
                <a:gd name="T18" fmla="*/ 2 w 189"/>
                <a:gd name="T19" fmla="*/ 1 h 66"/>
                <a:gd name="T20" fmla="*/ 2 w 189"/>
                <a:gd name="T21" fmla="*/ 1 h 66"/>
                <a:gd name="T22" fmla="*/ 2 w 189"/>
                <a:gd name="T23" fmla="*/ 1 h 66"/>
                <a:gd name="T24" fmla="*/ 2 w 189"/>
                <a:gd name="T25" fmla="*/ 1 h 66"/>
                <a:gd name="T26" fmla="*/ 2 w 189"/>
                <a:gd name="T27" fmla="*/ 1 h 66"/>
                <a:gd name="T28" fmla="*/ 2 w 189"/>
                <a:gd name="T29" fmla="*/ 1 h 66"/>
                <a:gd name="T30" fmla="*/ 2 w 189"/>
                <a:gd name="T31" fmla="*/ 1 h 66"/>
                <a:gd name="T32" fmla="*/ 2 w 189"/>
                <a:gd name="T33" fmla="*/ 1 h 66"/>
                <a:gd name="T34" fmla="*/ 2 w 189"/>
                <a:gd name="T35" fmla="*/ 1 h 66"/>
                <a:gd name="T36" fmla="*/ 1 w 189"/>
                <a:gd name="T37" fmla="*/ 1 h 66"/>
                <a:gd name="T38" fmla="*/ 1 w 189"/>
                <a:gd name="T39" fmla="*/ 1 h 66"/>
                <a:gd name="T40" fmla="*/ 1 w 189"/>
                <a:gd name="T41" fmla="*/ 1 h 66"/>
                <a:gd name="T42" fmla="*/ 1 w 189"/>
                <a:gd name="T43" fmla="*/ 1 h 66"/>
                <a:gd name="T44" fmla="*/ 1 w 189"/>
                <a:gd name="T45" fmla="*/ 1 h 66"/>
                <a:gd name="T46" fmla="*/ 1 w 189"/>
                <a:gd name="T47" fmla="*/ 1 h 66"/>
                <a:gd name="T48" fmla="*/ 1 w 189"/>
                <a:gd name="T49" fmla="*/ 1 h 66"/>
                <a:gd name="T50" fmla="*/ 1 w 189"/>
                <a:gd name="T51" fmla="*/ 1 h 66"/>
                <a:gd name="T52" fmla="*/ 1 w 189"/>
                <a:gd name="T53" fmla="*/ 1 h 66"/>
                <a:gd name="T54" fmla="*/ 1 w 189"/>
                <a:gd name="T55" fmla="*/ 1 h 66"/>
                <a:gd name="T56" fmla="*/ 1 w 189"/>
                <a:gd name="T57" fmla="*/ 1 h 66"/>
                <a:gd name="T58" fmla="*/ 1 w 189"/>
                <a:gd name="T59" fmla="*/ 1 h 66"/>
                <a:gd name="T60" fmla="*/ 1 w 189"/>
                <a:gd name="T61" fmla="*/ 1 h 66"/>
                <a:gd name="T62" fmla="*/ 1 w 189"/>
                <a:gd name="T63" fmla="*/ 1 h 66"/>
                <a:gd name="T64" fmla="*/ 0 w 189"/>
                <a:gd name="T65" fmla="*/ 1 h 66"/>
                <a:gd name="T66" fmla="*/ 1 w 189"/>
                <a:gd name="T67" fmla="*/ 1 h 66"/>
                <a:gd name="T68" fmla="*/ 1 w 189"/>
                <a:gd name="T69" fmla="*/ 1 h 66"/>
                <a:gd name="T70" fmla="*/ 1 w 189"/>
                <a:gd name="T71" fmla="*/ 1 h 66"/>
                <a:gd name="T72" fmla="*/ 1 w 189"/>
                <a:gd name="T73" fmla="*/ 1 h 66"/>
                <a:gd name="T74" fmla="*/ 1 w 189"/>
                <a:gd name="T75" fmla="*/ 0 h 66"/>
                <a:gd name="T76" fmla="*/ 1 w 189"/>
                <a:gd name="T77" fmla="*/ 0 h 66"/>
                <a:gd name="T78" fmla="*/ 1 w 189"/>
                <a:gd name="T79" fmla="*/ 1 h 66"/>
                <a:gd name="T80" fmla="*/ 1 w 189"/>
                <a:gd name="T81" fmla="*/ 1 h 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9"/>
                <a:gd name="T124" fmla="*/ 0 h 66"/>
                <a:gd name="T125" fmla="*/ 189 w 189"/>
                <a:gd name="T126" fmla="*/ 66 h 6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9" h="66">
                  <a:moveTo>
                    <a:pt x="96" y="17"/>
                  </a:moveTo>
                  <a:lnTo>
                    <a:pt x="107" y="22"/>
                  </a:lnTo>
                  <a:lnTo>
                    <a:pt x="118" y="25"/>
                  </a:lnTo>
                  <a:lnTo>
                    <a:pt x="129" y="25"/>
                  </a:lnTo>
                  <a:lnTo>
                    <a:pt x="143" y="25"/>
                  </a:lnTo>
                  <a:lnTo>
                    <a:pt x="154" y="25"/>
                  </a:lnTo>
                  <a:lnTo>
                    <a:pt x="165" y="25"/>
                  </a:lnTo>
                  <a:lnTo>
                    <a:pt x="179" y="22"/>
                  </a:lnTo>
                  <a:lnTo>
                    <a:pt x="189" y="20"/>
                  </a:lnTo>
                  <a:lnTo>
                    <a:pt x="189" y="22"/>
                  </a:lnTo>
                  <a:lnTo>
                    <a:pt x="189" y="28"/>
                  </a:lnTo>
                  <a:lnTo>
                    <a:pt x="189" y="33"/>
                  </a:lnTo>
                  <a:lnTo>
                    <a:pt x="189" y="36"/>
                  </a:lnTo>
                  <a:lnTo>
                    <a:pt x="187" y="41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4" y="52"/>
                  </a:lnTo>
                  <a:lnTo>
                    <a:pt x="165" y="55"/>
                  </a:lnTo>
                  <a:lnTo>
                    <a:pt x="146" y="58"/>
                  </a:lnTo>
                  <a:lnTo>
                    <a:pt x="129" y="58"/>
                  </a:lnTo>
                  <a:lnTo>
                    <a:pt x="110" y="61"/>
                  </a:lnTo>
                  <a:lnTo>
                    <a:pt x="91" y="61"/>
                  </a:lnTo>
                  <a:lnTo>
                    <a:pt x="72" y="61"/>
                  </a:lnTo>
                  <a:lnTo>
                    <a:pt x="55" y="63"/>
                  </a:lnTo>
                  <a:lnTo>
                    <a:pt x="36" y="66"/>
                  </a:lnTo>
                  <a:lnTo>
                    <a:pt x="31" y="61"/>
                  </a:lnTo>
                  <a:lnTo>
                    <a:pt x="25" y="55"/>
                  </a:lnTo>
                  <a:lnTo>
                    <a:pt x="20" y="50"/>
                  </a:lnTo>
                  <a:lnTo>
                    <a:pt x="17" y="41"/>
                  </a:lnTo>
                  <a:lnTo>
                    <a:pt x="11" y="36"/>
                  </a:lnTo>
                  <a:lnTo>
                    <a:pt x="6" y="30"/>
                  </a:lnTo>
                  <a:lnTo>
                    <a:pt x="3" y="25"/>
                  </a:lnTo>
                  <a:lnTo>
                    <a:pt x="0" y="17"/>
                  </a:lnTo>
                  <a:lnTo>
                    <a:pt x="11" y="14"/>
                  </a:lnTo>
                  <a:lnTo>
                    <a:pt x="25" y="11"/>
                  </a:lnTo>
                  <a:lnTo>
                    <a:pt x="36" y="6"/>
                  </a:lnTo>
                  <a:lnTo>
                    <a:pt x="50" y="3"/>
                  </a:lnTo>
                  <a:lnTo>
                    <a:pt x="63" y="0"/>
                  </a:lnTo>
                  <a:lnTo>
                    <a:pt x="74" y="0"/>
                  </a:lnTo>
                  <a:lnTo>
                    <a:pt x="85" y="6"/>
                  </a:lnTo>
                  <a:lnTo>
                    <a:pt x="96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3" name="Freeform 109"/>
            <p:cNvSpPr>
              <a:spLocks/>
            </p:cNvSpPr>
            <p:nvPr/>
          </p:nvSpPr>
          <p:spPr bwMode="auto">
            <a:xfrm>
              <a:off x="2165" y="2487"/>
              <a:ext cx="135" cy="72"/>
            </a:xfrm>
            <a:custGeom>
              <a:avLst/>
              <a:gdLst>
                <a:gd name="T0" fmla="*/ 2 w 222"/>
                <a:gd name="T1" fmla="*/ 1 h 121"/>
                <a:gd name="T2" fmla="*/ 2 w 222"/>
                <a:gd name="T3" fmla="*/ 1 h 121"/>
                <a:gd name="T4" fmla="*/ 2 w 222"/>
                <a:gd name="T5" fmla="*/ 1 h 121"/>
                <a:gd name="T6" fmla="*/ 2 w 222"/>
                <a:gd name="T7" fmla="*/ 1 h 121"/>
                <a:gd name="T8" fmla="*/ 2 w 222"/>
                <a:gd name="T9" fmla="*/ 1 h 121"/>
                <a:gd name="T10" fmla="*/ 2 w 222"/>
                <a:gd name="T11" fmla="*/ 1 h 121"/>
                <a:gd name="T12" fmla="*/ 2 w 222"/>
                <a:gd name="T13" fmla="*/ 1 h 121"/>
                <a:gd name="T14" fmla="*/ 2 w 222"/>
                <a:gd name="T15" fmla="*/ 1 h 121"/>
                <a:gd name="T16" fmla="*/ 2 w 222"/>
                <a:gd name="T17" fmla="*/ 1 h 121"/>
                <a:gd name="T18" fmla="*/ 2 w 222"/>
                <a:gd name="T19" fmla="*/ 1 h 121"/>
                <a:gd name="T20" fmla="*/ 2 w 222"/>
                <a:gd name="T21" fmla="*/ 1 h 121"/>
                <a:gd name="T22" fmla="*/ 2 w 222"/>
                <a:gd name="T23" fmla="*/ 1 h 121"/>
                <a:gd name="T24" fmla="*/ 2 w 222"/>
                <a:gd name="T25" fmla="*/ 1 h 121"/>
                <a:gd name="T26" fmla="*/ 2 w 222"/>
                <a:gd name="T27" fmla="*/ 1 h 121"/>
                <a:gd name="T28" fmla="*/ 2 w 222"/>
                <a:gd name="T29" fmla="*/ 1 h 121"/>
                <a:gd name="T30" fmla="*/ 2 w 222"/>
                <a:gd name="T31" fmla="*/ 1 h 121"/>
                <a:gd name="T32" fmla="*/ 2 w 222"/>
                <a:gd name="T33" fmla="*/ 1 h 121"/>
                <a:gd name="T34" fmla="*/ 2 w 222"/>
                <a:gd name="T35" fmla="*/ 1 h 121"/>
                <a:gd name="T36" fmla="*/ 1 w 222"/>
                <a:gd name="T37" fmla="*/ 1 h 121"/>
                <a:gd name="T38" fmla="*/ 1 w 222"/>
                <a:gd name="T39" fmla="*/ 1 h 121"/>
                <a:gd name="T40" fmla="*/ 1 w 222"/>
                <a:gd name="T41" fmla="*/ 1 h 121"/>
                <a:gd name="T42" fmla="*/ 1 w 222"/>
                <a:gd name="T43" fmla="*/ 1 h 121"/>
                <a:gd name="T44" fmla="*/ 1 w 222"/>
                <a:gd name="T45" fmla="*/ 1 h 121"/>
                <a:gd name="T46" fmla="*/ 1 w 222"/>
                <a:gd name="T47" fmla="*/ 1 h 121"/>
                <a:gd name="T48" fmla="*/ 1 w 222"/>
                <a:gd name="T49" fmla="*/ 1 h 121"/>
                <a:gd name="T50" fmla="*/ 1 w 222"/>
                <a:gd name="T51" fmla="*/ 1 h 121"/>
                <a:gd name="T52" fmla="*/ 1 w 222"/>
                <a:gd name="T53" fmla="*/ 1 h 121"/>
                <a:gd name="T54" fmla="*/ 1 w 222"/>
                <a:gd name="T55" fmla="*/ 1 h 121"/>
                <a:gd name="T56" fmla="*/ 1 w 222"/>
                <a:gd name="T57" fmla="*/ 1 h 121"/>
                <a:gd name="T58" fmla="*/ 1 w 222"/>
                <a:gd name="T59" fmla="*/ 1 h 121"/>
                <a:gd name="T60" fmla="*/ 1 w 222"/>
                <a:gd name="T61" fmla="*/ 1 h 121"/>
                <a:gd name="T62" fmla="*/ 1 w 222"/>
                <a:gd name="T63" fmla="*/ 1 h 121"/>
                <a:gd name="T64" fmla="*/ 0 w 222"/>
                <a:gd name="T65" fmla="*/ 1 h 121"/>
                <a:gd name="T66" fmla="*/ 1 w 222"/>
                <a:gd name="T67" fmla="*/ 1 h 121"/>
                <a:gd name="T68" fmla="*/ 1 w 222"/>
                <a:gd name="T69" fmla="*/ 1 h 121"/>
                <a:gd name="T70" fmla="*/ 1 w 222"/>
                <a:gd name="T71" fmla="*/ 1 h 121"/>
                <a:gd name="T72" fmla="*/ 1 w 222"/>
                <a:gd name="T73" fmla="*/ 1 h 121"/>
                <a:gd name="T74" fmla="*/ 1 w 222"/>
                <a:gd name="T75" fmla="*/ 0 h 121"/>
                <a:gd name="T76" fmla="*/ 1 w 222"/>
                <a:gd name="T77" fmla="*/ 0 h 121"/>
                <a:gd name="T78" fmla="*/ 1 w 222"/>
                <a:gd name="T79" fmla="*/ 0 h 121"/>
                <a:gd name="T80" fmla="*/ 1 w 222"/>
                <a:gd name="T81" fmla="*/ 1 h 121"/>
                <a:gd name="T82" fmla="*/ 1 w 222"/>
                <a:gd name="T83" fmla="*/ 1 h 121"/>
                <a:gd name="T84" fmla="*/ 1 w 222"/>
                <a:gd name="T85" fmla="*/ 1 h 121"/>
                <a:gd name="T86" fmla="*/ 1 w 222"/>
                <a:gd name="T87" fmla="*/ 1 h 121"/>
                <a:gd name="T88" fmla="*/ 2 w 222"/>
                <a:gd name="T89" fmla="*/ 1 h 121"/>
                <a:gd name="T90" fmla="*/ 2 w 222"/>
                <a:gd name="T91" fmla="*/ 1 h 121"/>
                <a:gd name="T92" fmla="*/ 2 w 222"/>
                <a:gd name="T93" fmla="*/ 1 h 121"/>
                <a:gd name="T94" fmla="*/ 2 w 222"/>
                <a:gd name="T95" fmla="*/ 1 h 121"/>
                <a:gd name="T96" fmla="*/ 2 w 222"/>
                <a:gd name="T97" fmla="*/ 1 h 1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2"/>
                <a:gd name="T148" fmla="*/ 0 h 121"/>
                <a:gd name="T149" fmla="*/ 222 w 222"/>
                <a:gd name="T150" fmla="*/ 121 h 1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2" h="121">
                  <a:moveTo>
                    <a:pt x="203" y="55"/>
                  </a:moveTo>
                  <a:lnTo>
                    <a:pt x="206" y="60"/>
                  </a:lnTo>
                  <a:lnTo>
                    <a:pt x="208" y="66"/>
                  </a:lnTo>
                  <a:lnTo>
                    <a:pt x="214" y="71"/>
                  </a:lnTo>
                  <a:lnTo>
                    <a:pt x="217" y="74"/>
                  </a:lnTo>
                  <a:lnTo>
                    <a:pt x="219" y="80"/>
                  </a:lnTo>
                  <a:lnTo>
                    <a:pt x="219" y="85"/>
                  </a:lnTo>
                  <a:lnTo>
                    <a:pt x="222" y="90"/>
                  </a:lnTo>
                  <a:lnTo>
                    <a:pt x="219" y="96"/>
                  </a:lnTo>
                  <a:lnTo>
                    <a:pt x="217" y="99"/>
                  </a:lnTo>
                  <a:lnTo>
                    <a:pt x="211" y="104"/>
                  </a:lnTo>
                  <a:lnTo>
                    <a:pt x="203" y="107"/>
                  </a:lnTo>
                  <a:lnTo>
                    <a:pt x="197" y="110"/>
                  </a:lnTo>
                  <a:lnTo>
                    <a:pt x="192" y="110"/>
                  </a:lnTo>
                  <a:lnTo>
                    <a:pt x="186" y="112"/>
                  </a:lnTo>
                  <a:lnTo>
                    <a:pt x="178" y="112"/>
                  </a:lnTo>
                  <a:lnTo>
                    <a:pt x="173" y="112"/>
                  </a:lnTo>
                  <a:lnTo>
                    <a:pt x="154" y="115"/>
                  </a:lnTo>
                  <a:lnTo>
                    <a:pt x="137" y="118"/>
                  </a:lnTo>
                  <a:lnTo>
                    <a:pt x="118" y="121"/>
                  </a:lnTo>
                  <a:lnTo>
                    <a:pt x="102" y="121"/>
                  </a:lnTo>
                  <a:lnTo>
                    <a:pt x="82" y="121"/>
                  </a:lnTo>
                  <a:lnTo>
                    <a:pt x="63" y="121"/>
                  </a:lnTo>
                  <a:lnTo>
                    <a:pt x="47" y="118"/>
                  </a:lnTo>
                  <a:lnTo>
                    <a:pt x="28" y="115"/>
                  </a:lnTo>
                  <a:lnTo>
                    <a:pt x="28" y="104"/>
                  </a:lnTo>
                  <a:lnTo>
                    <a:pt x="25" y="90"/>
                  </a:lnTo>
                  <a:lnTo>
                    <a:pt x="25" y="80"/>
                  </a:lnTo>
                  <a:lnTo>
                    <a:pt x="22" y="69"/>
                  </a:lnTo>
                  <a:lnTo>
                    <a:pt x="19" y="58"/>
                  </a:lnTo>
                  <a:lnTo>
                    <a:pt x="17" y="47"/>
                  </a:lnTo>
                  <a:lnTo>
                    <a:pt x="11" y="36"/>
                  </a:lnTo>
                  <a:lnTo>
                    <a:pt x="0" y="27"/>
                  </a:lnTo>
                  <a:lnTo>
                    <a:pt x="11" y="17"/>
                  </a:lnTo>
                  <a:lnTo>
                    <a:pt x="22" y="11"/>
                  </a:lnTo>
                  <a:lnTo>
                    <a:pt x="33" y="6"/>
                  </a:lnTo>
                  <a:lnTo>
                    <a:pt x="47" y="3"/>
                  </a:lnTo>
                  <a:lnTo>
                    <a:pt x="60" y="0"/>
                  </a:lnTo>
                  <a:lnTo>
                    <a:pt x="74" y="0"/>
                  </a:lnTo>
                  <a:lnTo>
                    <a:pt x="88" y="0"/>
                  </a:lnTo>
                  <a:lnTo>
                    <a:pt x="102" y="3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0" y="19"/>
                  </a:lnTo>
                  <a:lnTo>
                    <a:pt x="154" y="25"/>
                  </a:lnTo>
                  <a:lnTo>
                    <a:pt x="165" y="33"/>
                  </a:lnTo>
                  <a:lnTo>
                    <a:pt x="178" y="41"/>
                  </a:lnTo>
                  <a:lnTo>
                    <a:pt x="192" y="49"/>
                  </a:lnTo>
                  <a:lnTo>
                    <a:pt x="203" y="55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4" name="Freeform 110"/>
            <p:cNvSpPr>
              <a:spLocks/>
            </p:cNvSpPr>
            <p:nvPr/>
          </p:nvSpPr>
          <p:spPr bwMode="auto">
            <a:xfrm>
              <a:off x="3237" y="2498"/>
              <a:ext cx="213" cy="98"/>
            </a:xfrm>
            <a:custGeom>
              <a:avLst/>
              <a:gdLst>
                <a:gd name="T0" fmla="*/ 1 w 348"/>
                <a:gd name="T1" fmla="*/ 1 h 165"/>
                <a:gd name="T2" fmla="*/ 1 w 348"/>
                <a:gd name="T3" fmla="*/ 1 h 165"/>
                <a:gd name="T4" fmla="*/ 1 w 348"/>
                <a:gd name="T5" fmla="*/ 1 h 165"/>
                <a:gd name="T6" fmla="*/ 1 w 348"/>
                <a:gd name="T7" fmla="*/ 1 h 165"/>
                <a:gd name="T8" fmla="*/ 2 w 348"/>
                <a:gd name="T9" fmla="*/ 1 h 165"/>
                <a:gd name="T10" fmla="*/ 2 w 348"/>
                <a:gd name="T11" fmla="*/ 1 h 165"/>
                <a:gd name="T12" fmla="*/ 2 w 348"/>
                <a:gd name="T13" fmla="*/ 1 h 165"/>
                <a:gd name="T14" fmla="*/ 3 w 348"/>
                <a:gd name="T15" fmla="*/ 1 h 165"/>
                <a:gd name="T16" fmla="*/ 4 w 348"/>
                <a:gd name="T17" fmla="*/ 1 h 165"/>
                <a:gd name="T18" fmla="*/ 4 w 348"/>
                <a:gd name="T19" fmla="*/ 1 h 165"/>
                <a:gd name="T20" fmla="*/ 4 w 348"/>
                <a:gd name="T21" fmla="*/ 1 h 165"/>
                <a:gd name="T22" fmla="*/ 4 w 348"/>
                <a:gd name="T23" fmla="*/ 1 h 165"/>
                <a:gd name="T24" fmla="*/ 4 w 348"/>
                <a:gd name="T25" fmla="*/ 1 h 165"/>
                <a:gd name="T26" fmla="*/ 4 w 348"/>
                <a:gd name="T27" fmla="*/ 1 h 165"/>
                <a:gd name="T28" fmla="*/ 2 w 348"/>
                <a:gd name="T29" fmla="*/ 1 h 165"/>
                <a:gd name="T30" fmla="*/ 2 w 348"/>
                <a:gd name="T31" fmla="*/ 1 h 165"/>
                <a:gd name="T32" fmla="*/ 1 w 348"/>
                <a:gd name="T33" fmla="*/ 1 h 165"/>
                <a:gd name="T34" fmla="*/ 1 w 348"/>
                <a:gd name="T35" fmla="*/ 1 h 165"/>
                <a:gd name="T36" fmla="*/ 1 w 348"/>
                <a:gd name="T37" fmla="*/ 1 h 165"/>
                <a:gd name="T38" fmla="*/ 1 w 348"/>
                <a:gd name="T39" fmla="*/ 1 h 165"/>
                <a:gd name="T40" fmla="*/ 1 w 348"/>
                <a:gd name="T41" fmla="*/ 1 h 165"/>
                <a:gd name="T42" fmla="*/ 1 w 348"/>
                <a:gd name="T43" fmla="*/ 1 h 165"/>
                <a:gd name="T44" fmla="*/ 1 w 348"/>
                <a:gd name="T45" fmla="*/ 1 h 165"/>
                <a:gd name="T46" fmla="*/ 1 w 348"/>
                <a:gd name="T47" fmla="*/ 1 h 165"/>
                <a:gd name="T48" fmla="*/ 0 w 348"/>
                <a:gd name="T49" fmla="*/ 1 h 165"/>
                <a:gd name="T50" fmla="*/ 0 w 348"/>
                <a:gd name="T51" fmla="*/ 1 h 165"/>
                <a:gd name="T52" fmla="*/ 1 w 348"/>
                <a:gd name="T53" fmla="*/ 1 h 165"/>
                <a:gd name="T54" fmla="*/ 1 w 348"/>
                <a:gd name="T55" fmla="*/ 1 h 165"/>
                <a:gd name="T56" fmla="*/ 1 w 348"/>
                <a:gd name="T57" fmla="*/ 1 h 165"/>
                <a:gd name="T58" fmla="*/ 1 w 348"/>
                <a:gd name="T59" fmla="*/ 0 h 165"/>
                <a:gd name="T60" fmla="*/ 1 w 348"/>
                <a:gd name="T61" fmla="*/ 1 h 165"/>
                <a:gd name="T62" fmla="*/ 1 w 348"/>
                <a:gd name="T63" fmla="*/ 1 h 165"/>
                <a:gd name="T64" fmla="*/ 1 w 348"/>
                <a:gd name="T65" fmla="*/ 1 h 165"/>
                <a:gd name="T66" fmla="*/ 1 w 348"/>
                <a:gd name="T67" fmla="*/ 1 h 1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48"/>
                <a:gd name="T103" fmla="*/ 0 h 165"/>
                <a:gd name="T104" fmla="*/ 348 w 348"/>
                <a:gd name="T105" fmla="*/ 165 h 16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48" h="165">
                  <a:moveTo>
                    <a:pt x="55" y="39"/>
                  </a:moveTo>
                  <a:lnTo>
                    <a:pt x="66" y="44"/>
                  </a:lnTo>
                  <a:lnTo>
                    <a:pt x="77" y="52"/>
                  </a:lnTo>
                  <a:lnTo>
                    <a:pt x="88" y="58"/>
                  </a:lnTo>
                  <a:lnTo>
                    <a:pt x="96" y="63"/>
                  </a:lnTo>
                  <a:lnTo>
                    <a:pt x="107" y="69"/>
                  </a:lnTo>
                  <a:lnTo>
                    <a:pt x="118" y="74"/>
                  </a:lnTo>
                  <a:lnTo>
                    <a:pt x="129" y="80"/>
                  </a:lnTo>
                  <a:lnTo>
                    <a:pt x="140" y="85"/>
                  </a:lnTo>
                  <a:lnTo>
                    <a:pt x="157" y="85"/>
                  </a:lnTo>
                  <a:lnTo>
                    <a:pt x="173" y="88"/>
                  </a:lnTo>
                  <a:lnTo>
                    <a:pt x="189" y="88"/>
                  </a:lnTo>
                  <a:lnTo>
                    <a:pt x="206" y="85"/>
                  </a:lnTo>
                  <a:lnTo>
                    <a:pt x="222" y="82"/>
                  </a:lnTo>
                  <a:lnTo>
                    <a:pt x="239" y="80"/>
                  </a:lnTo>
                  <a:lnTo>
                    <a:pt x="255" y="74"/>
                  </a:lnTo>
                  <a:lnTo>
                    <a:pt x="269" y="66"/>
                  </a:lnTo>
                  <a:lnTo>
                    <a:pt x="280" y="77"/>
                  </a:lnTo>
                  <a:lnTo>
                    <a:pt x="291" y="85"/>
                  </a:lnTo>
                  <a:lnTo>
                    <a:pt x="305" y="93"/>
                  </a:lnTo>
                  <a:lnTo>
                    <a:pt x="316" y="104"/>
                  </a:lnTo>
                  <a:lnTo>
                    <a:pt x="326" y="113"/>
                  </a:lnTo>
                  <a:lnTo>
                    <a:pt x="337" y="123"/>
                  </a:lnTo>
                  <a:lnTo>
                    <a:pt x="346" y="137"/>
                  </a:lnTo>
                  <a:lnTo>
                    <a:pt x="348" y="151"/>
                  </a:lnTo>
                  <a:lnTo>
                    <a:pt x="343" y="159"/>
                  </a:lnTo>
                  <a:lnTo>
                    <a:pt x="316" y="162"/>
                  </a:lnTo>
                  <a:lnTo>
                    <a:pt x="288" y="165"/>
                  </a:lnTo>
                  <a:lnTo>
                    <a:pt x="261" y="165"/>
                  </a:lnTo>
                  <a:lnTo>
                    <a:pt x="233" y="165"/>
                  </a:lnTo>
                  <a:lnTo>
                    <a:pt x="209" y="165"/>
                  </a:lnTo>
                  <a:lnTo>
                    <a:pt x="181" y="159"/>
                  </a:lnTo>
                  <a:lnTo>
                    <a:pt x="157" y="154"/>
                  </a:lnTo>
                  <a:lnTo>
                    <a:pt x="132" y="145"/>
                  </a:lnTo>
                  <a:lnTo>
                    <a:pt x="124" y="140"/>
                  </a:lnTo>
                  <a:lnTo>
                    <a:pt x="121" y="134"/>
                  </a:lnTo>
                  <a:lnTo>
                    <a:pt x="115" y="126"/>
                  </a:lnTo>
                  <a:lnTo>
                    <a:pt x="110" y="121"/>
                  </a:lnTo>
                  <a:lnTo>
                    <a:pt x="107" y="113"/>
                  </a:lnTo>
                  <a:lnTo>
                    <a:pt x="102" y="107"/>
                  </a:lnTo>
                  <a:lnTo>
                    <a:pt x="96" y="102"/>
                  </a:lnTo>
                  <a:lnTo>
                    <a:pt x="91" y="96"/>
                  </a:lnTo>
                  <a:lnTo>
                    <a:pt x="77" y="93"/>
                  </a:lnTo>
                  <a:lnTo>
                    <a:pt x="63" y="93"/>
                  </a:lnTo>
                  <a:lnTo>
                    <a:pt x="47" y="93"/>
                  </a:lnTo>
                  <a:lnTo>
                    <a:pt x="33" y="93"/>
                  </a:lnTo>
                  <a:lnTo>
                    <a:pt x="20" y="93"/>
                  </a:lnTo>
                  <a:lnTo>
                    <a:pt x="9" y="88"/>
                  </a:lnTo>
                  <a:lnTo>
                    <a:pt x="3" y="82"/>
                  </a:lnTo>
                  <a:lnTo>
                    <a:pt x="0" y="77"/>
                  </a:lnTo>
                  <a:lnTo>
                    <a:pt x="0" y="71"/>
                  </a:lnTo>
                  <a:lnTo>
                    <a:pt x="0" y="61"/>
                  </a:lnTo>
                  <a:lnTo>
                    <a:pt x="0" y="52"/>
                  </a:lnTo>
                  <a:lnTo>
                    <a:pt x="3" y="44"/>
                  </a:lnTo>
                  <a:lnTo>
                    <a:pt x="6" y="36"/>
                  </a:lnTo>
                  <a:lnTo>
                    <a:pt x="9" y="30"/>
                  </a:lnTo>
                  <a:lnTo>
                    <a:pt x="11" y="22"/>
                  </a:lnTo>
                  <a:lnTo>
                    <a:pt x="14" y="14"/>
                  </a:lnTo>
                  <a:lnTo>
                    <a:pt x="17" y="6"/>
                  </a:lnTo>
                  <a:lnTo>
                    <a:pt x="20" y="0"/>
                  </a:lnTo>
                  <a:lnTo>
                    <a:pt x="25" y="3"/>
                  </a:lnTo>
                  <a:lnTo>
                    <a:pt x="31" y="6"/>
                  </a:lnTo>
                  <a:lnTo>
                    <a:pt x="33" y="11"/>
                  </a:lnTo>
                  <a:lnTo>
                    <a:pt x="39" y="17"/>
                  </a:lnTo>
                  <a:lnTo>
                    <a:pt x="44" y="22"/>
                  </a:lnTo>
                  <a:lnTo>
                    <a:pt x="47" y="28"/>
                  </a:lnTo>
                  <a:lnTo>
                    <a:pt x="52" y="33"/>
                  </a:lnTo>
                  <a:lnTo>
                    <a:pt x="55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5" name="Freeform 111"/>
            <p:cNvSpPr>
              <a:spLocks/>
            </p:cNvSpPr>
            <p:nvPr/>
          </p:nvSpPr>
          <p:spPr bwMode="auto">
            <a:xfrm>
              <a:off x="2008" y="2502"/>
              <a:ext cx="155" cy="64"/>
            </a:xfrm>
            <a:custGeom>
              <a:avLst/>
              <a:gdLst>
                <a:gd name="T0" fmla="*/ 3 w 254"/>
                <a:gd name="T1" fmla="*/ 1 h 109"/>
                <a:gd name="T2" fmla="*/ 3 w 254"/>
                <a:gd name="T3" fmla="*/ 1 h 109"/>
                <a:gd name="T4" fmla="*/ 2 w 254"/>
                <a:gd name="T5" fmla="*/ 1 h 109"/>
                <a:gd name="T6" fmla="*/ 2 w 254"/>
                <a:gd name="T7" fmla="*/ 1 h 109"/>
                <a:gd name="T8" fmla="*/ 2 w 254"/>
                <a:gd name="T9" fmla="*/ 1 h 109"/>
                <a:gd name="T10" fmla="*/ 1 w 254"/>
                <a:gd name="T11" fmla="*/ 1 h 109"/>
                <a:gd name="T12" fmla="*/ 1 w 254"/>
                <a:gd name="T13" fmla="*/ 1 h 109"/>
                <a:gd name="T14" fmla="*/ 1 w 254"/>
                <a:gd name="T15" fmla="*/ 1 h 109"/>
                <a:gd name="T16" fmla="*/ 1 w 254"/>
                <a:gd name="T17" fmla="*/ 1 h 109"/>
                <a:gd name="T18" fmla="*/ 1 w 254"/>
                <a:gd name="T19" fmla="*/ 1 h 109"/>
                <a:gd name="T20" fmla="*/ 1 w 254"/>
                <a:gd name="T21" fmla="*/ 1 h 109"/>
                <a:gd name="T22" fmla="*/ 1 w 254"/>
                <a:gd name="T23" fmla="*/ 1 h 109"/>
                <a:gd name="T24" fmla="*/ 1 w 254"/>
                <a:gd name="T25" fmla="*/ 1 h 109"/>
                <a:gd name="T26" fmla="*/ 1 w 254"/>
                <a:gd name="T27" fmla="*/ 1 h 109"/>
                <a:gd name="T28" fmla="*/ 0 w 254"/>
                <a:gd name="T29" fmla="*/ 1 h 109"/>
                <a:gd name="T30" fmla="*/ 0 w 254"/>
                <a:gd name="T31" fmla="*/ 1 h 109"/>
                <a:gd name="T32" fmla="*/ 0 w 254"/>
                <a:gd name="T33" fmla="*/ 1 h 109"/>
                <a:gd name="T34" fmla="*/ 1 w 254"/>
                <a:gd name="T35" fmla="*/ 1 h 109"/>
                <a:gd name="T36" fmla="*/ 1 w 254"/>
                <a:gd name="T37" fmla="*/ 1 h 109"/>
                <a:gd name="T38" fmla="*/ 1 w 254"/>
                <a:gd name="T39" fmla="*/ 1 h 109"/>
                <a:gd name="T40" fmla="*/ 1 w 254"/>
                <a:gd name="T41" fmla="*/ 1 h 109"/>
                <a:gd name="T42" fmla="*/ 1 w 254"/>
                <a:gd name="T43" fmla="*/ 1 h 109"/>
                <a:gd name="T44" fmla="*/ 1 w 254"/>
                <a:gd name="T45" fmla="*/ 1 h 109"/>
                <a:gd name="T46" fmla="*/ 1 w 254"/>
                <a:gd name="T47" fmla="*/ 1 h 109"/>
                <a:gd name="T48" fmla="*/ 1 w 254"/>
                <a:gd name="T49" fmla="*/ 1 h 109"/>
                <a:gd name="T50" fmla="*/ 1 w 254"/>
                <a:gd name="T51" fmla="*/ 1 h 109"/>
                <a:gd name="T52" fmla="*/ 1 w 254"/>
                <a:gd name="T53" fmla="*/ 1 h 109"/>
                <a:gd name="T54" fmla="*/ 1 w 254"/>
                <a:gd name="T55" fmla="*/ 1 h 109"/>
                <a:gd name="T56" fmla="*/ 2 w 254"/>
                <a:gd name="T57" fmla="*/ 0 h 109"/>
                <a:gd name="T58" fmla="*/ 2 w 254"/>
                <a:gd name="T59" fmla="*/ 0 h 109"/>
                <a:gd name="T60" fmla="*/ 2 w 254"/>
                <a:gd name="T61" fmla="*/ 1 h 109"/>
                <a:gd name="T62" fmla="*/ 2 w 254"/>
                <a:gd name="T63" fmla="*/ 1 h 109"/>
                <a:gd name="T64" fmla="*/ 2 w 254"/>
                <a:gd name="T65" fmla="*/ 1 h 109"/>
                <a:gd name="T66" fmla="*/ 3 w 254"/>
                <a:gd name="T67" fmla="*/ 1 h 10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4"/>
                <a:gd name="T103" fmla="*/ 0 h 109"/>
                <a:gd name="T104" fmla="*/ 254 w 254"/>
                <a:gd name="T105" fmla="*/ 109 h 10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4" h="109">
                  <a:moveTo>
                    <a:pt x="249" y="38"/>
                  </a:moveTo>
                  <a:lnTo>
                    <a:pt x="254" y="65"/>
                  </a:lnTo>
                  <a:lnTo>
                    <a:pt x="230" y="82"/>
                  </a:lnTo>
                  <a:lnTo>
                    <a:pt x="202" y="93"/>
                  </a:lnTo>
                  <a:lnTo>
                    <a:pt x="172" y="101"/>
                  </a:lnTo>
                  <a:lnTo>
                    <a:pt x="142" y="107"/>
                  </a:lnTo>
                  <a:lnTo>
                    <a:pt x="112" y="109"/>
                  </a:lnTo>
                  <a:lnTo>
                    <a:pt x="79" y="109"/>
                  </a:lnTo>
                  <a:lnTo>
                    <a:pt x="49" y="107"/>
                  </a:lnTo>
                  <a:lnTo>
                    <a:pt x="19" y="104"/>
                  </a:lnTo>
                  <a:lnTo>
                    <a:pt x="13" y="101"/>
                  </a:lnTo>
                  <a:lnTo>
                    <a:pt x="8" y="98"/>
                  </a:lnTo>
                  <a:lnTo>
                    <a:pt x="5" y="96"/>
                  </a:lnTo>
                  <a:lnTo>
                    <a:pt x="2" y="93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2" y="71"/>
                  </a:lnTo>
                  <a:lnTo>
                    <a:pt x="8" y="60"/>
                  </a:lnTo>
                  <a:lnTo>
                    <a:pt x="16" y="49"/>
                  </a:lnTo>
                  <a:lnTo>
                    <a:pt x="27" y="41"/>
                  </a:lnTo>
                  <a:lnTo>
                    <a:pt x="38" y="35"/>
                  </a:lnTo>
                  <a:lnTo>
                    <a:pt x="52" y="30"/>
                  </a:lnTo>
                  <a:lnTo>
                    <a:pt x="63" y="24"/>
                  </a:lnTo>
                  <a:lnTo>
                    <a:pt x="76" y="16"/>
                  </a:lnTo>
                  <a:lnTo>
                    <a:pt x="87" y="11"/>
                  </a:lnTo>
                  <a:lnTo>
                    <a:pt x="106" y="5"/>
                  </a:lnTo>
                  <a:lnTo>
                    <a:pt x="128" y="2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94" y="5"/>
                  </a:lnTo>
                  <a:lnTo>
                    <a:pt x="213" y="11"/>
                  </a:lnTo>
                  <a:lnTo>
                    <a:pt x="232" y="22"/>
                  </a:lnTo>
                  <a:lnTo>
                    <a:pt x="249" y="38"/>
                  </a:lnTo>
                  <a:close/>
                </a:path>
              </a:pathLst>
            </a:custGeom>
            <a:solidFill>
              <a:srgbClr val="FFF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6" name="Freeform 112"/>
            <p:cNvSpPr>
              <a:spLocks/>
            </p:cNvSpPr>
            <p:nvPr/>
          </p:nvSpPr>
          <p:spPr bwMode="auto">
            <a:xfrm>
              <a:off x="2562" y="2524"/>
              <a:ext cx="203" cy="75"/>
            </a:xfrm>
            <a:custGeom>
              <a:avLst/>
              <a:gdLst>
                <a:gd name="T0" fmla="*/ 3 w 332"/>
                <a:gd name="T1" fmla="*/ 1 h 126"/>
                <a:gd name="T2" fmla="*/ 3 w 332"/>
                <a:gd name="T3" fmla="*/ 1 h 126"/>
                <a:gd name="T4" fmla="*/ 4 w 332"/>
                <a:gd name="T5" fmla="*/ 1 h 126"/>
                <a:gd name="T6" fmla="*/ 4 w 332"/>
                <a:gd name="T7" fmla="*/ 1 h 126"/>
                <a:gd name="T8" fmla="*/ 4 w 332"/>
                <a:gd name="T9" fmla="*/ 1 h 126"/>
                <a:gd name="T10" fmla="*/ 4 w 332"/>
                <a:gd name="T11" fmla="*/ 1 h 126"/>
                <a:gd name="T12" fmla="*/ 4 w 332"/>
                <a:gd name="T13" fmla="*/ 1 h 126"/>
                <a:gd name="T14" fmla="*/ 4 w 332"/>
                <a:gd name="T15" fmla="*/ 1 h 126"/>
                <a:gd name="T16" fmla="*/ 4 w 332"/>
                <a:gd name="T17" fmla="*/ 1 h 126"/>
                <a:gd name="T18" fmla="*/ 4 w 332"/>
                <a:gd name="T19" fmla="*/ 1 h 126"/>
                <a:gd name="T20" fmla="*/ 4 w 332"/>
                <a:gd name="T21" fmla="*/ 1 h 126"/>
                <a:gd name="T22" fmla="*/ 4 w 332"/>
                <a:gd name="T23" fmla="*/ 1 h 126"/>
                <a:gd name="T24" fmla="*/ 4 w 332"/>
                <a:gd name="T25" fmla="*/ 1 h 126"/>
                <a:gd name="T26" fmla="*/ 4 w 332"/>
                <a:gd name="T27" fmla="*/ 1 h 126"/>
                <a:gd name="T28" fmla="*/ 4 w 332"/>
                <a:gd name="T29" fmla="*/ 1 h 126"/>
                <a:gd name="T30" fmla="*/ 4 w 332"/>
                <a:gd name="T31" fmla="*/ 1 h 126"/>
                <a:gd name="T32" fmla="*/ 4 w 332"/>
                <a:gd name="T33" fmla="*/ 1 h 126"/>
                <a:gd name="T34" fmla="*/ 4 w 332"/>
                <a:gd name="T35" fmla="*/ 1 h 126"/>
                <a:gd name="T36" fmla="*/ 4 w 332"/>
                <a:gd name="T37" fmla="*/ 1 h 126"/>
                <a:gd name="T38" fmla="*/ 3 w 332"/>
                <a:gd name="T39" fmla="*/ 1 h 126"/>
                <a:gd name="T40" fmla="*/ 2 w 332"/>
                <a:gd name="T41" fmla="*/ 1 h 126"/>
                <a:gd name="T42" fmla="*/ 2 w 332"/>
                <a:gd name="T43" fmla="*/ 1 h 126"/>
                <a:gd name="T44" fmla="*/ 2 w 332"/>
                <a:gd name="T45" fmla="*/ 1 h 126"/>
                <a:gd name="T46" fmla="*/ 2 w 332"/>
                <a:gd name="T47" fmla="*/ 1 h 126"/>
                <a:gd name="T48" fmla="*/ 1 w 332"/>
                <a:gd name="T49" fmla="*/ 1 h 126"/>
                <a:gd name="T50" fmla="*/ 1 w 332"/>
                <a:gd name="T51" fmla="*/ 1 h 126"/>
                <a:gd name="T52" fmla="*/ 1 w 332"/>
                <a:gd name="T53" fmla="*/ 1 h 126"/>
                <a:gd name="T54" fmla="*/ 1 w 332"/>
                <a:gd name="T55" fmla="*/ 1 h 126"/>
                <a:gd name="T56" fmla="*/ 1 w 332"/>
                <a:gd name="T57" fmla="*/ 1 h 126"/>
                <a:gd name="T58" fmla="*/ 1 w 332"/>
                <a:gd name="T59" fmla="*/ 1 h 126"/>
                <a:gd name="T60" fmla="*/ 1 w 332"/>
                <a:gd name="T61" fmla="*/ 1 h 126"/>
                <a:gd name="T62" fmla="*/ 1 w 332"/>
                <a:gd name="T63" fmla="*/ 1 h 126"/>
                <a:gd name="T64" fmla="*/ 1 w 332"/>
                <a:gd name="T65" fmla="*/ 1 h 126"/>
                <a:gd name="T66" fmla="*/ 1 w 332"/>
                <a:gd name="T67" fmla="*/ 1 h 126"/>
                <a:gd name="T68" fmla="*/ 1 w 332"/>
                <a:gd name="T69" fmla="*/ 1 h 126"/>
                <a:gd name="T70" fmla="*/ 1 w 332"/>
                <a:gd name="T71" fmla="*/ 1 h 126"/>
                <a:gd name="T72" fmla="*/ 1 w 332"/>
                <a:gd name="T73" fmla="*/ 1 h 126"/>
                <a:gd name="T74" fmla="*/ 1 w 332"/>
                <a:gd name="T75" fmla="*/ 1 h 126"/>
                <a:gd name="T76" fmla="*/ 1 w 332"/>
                <a:gd name="T77" fmla="*/ 1 h 126"/>
                <a:gd name="T78" fmla="*/ 1 w 332"/>
                <a:gd name="T79" fmla="*/ 1 h 126"/>
                <a:gd name="T80" fmla="*/ 1 w 332"/>
                <a:gd name="T81" fmla="*/ 1 h 126"/>
                <a:gd name="T82" fmla="*/ 0 w 332"/>
                <a:gd name="T83" fmla="*/ 1 h 126"/>
                <a:gd name="T84" fmla="*/ 0 w 332"/>
                <a:gd name="T85" fmla="*/ 1 h 126"/>
                <a:gd name="T86" fmla="*/ 0 w 332"/>
                <a:gd name="T87" fmla="*/ 1 h 126"/>
                <a:gd name="T88" fmla="*/ 1 w 332"/>
                <a:gd name="T89" fmla="*/ 1 h 126"/>
                <a:gd name="T90" fmla="*/ 1 w 332"/>
                <a:gd name="T91" fmla="*/ 1 h 126"/>
                <a:gd name="T92" fmla="*/ 1 w 332"/>
                <a:gd name="T93" fmla="*/ 1 h 126"/>
                <a:gd name="T94" fmla="*/ 1 w 332"/>
                <a:gd name="T95" fmla="*/ 1 h 126"/>
                <a:gd name="T96" fmla="*/ 1 w 332"/>
                <a:gd name="T97" fmla="*/ 1 h 126"/>
                <a:gd name="T98" fmla="*/ 1 w 332"/>
                <a:gd name="T99" fmla="*/ 0 h 126"/>
                <a:gd name="T100" fmla="*/ 1 w 332"/>
                <a:gd name="T101" fmla="*/ 1 h 126"/>
                <a:gd name="T102" fmla="*/ 1 w 332"/>
                <a:gd name="T103" fmla="*/ 1 h 126"/>
                <a:gd name="T104" fmla="*/ 1 w 332"/>
                <a:gd name="T105" fmla="*/ 1 h 126"/>
                <a:gd name="T106" fmla="*/ 1 w 332"/>
                <a:gd name="T107" fmla="*/ 1 h 126"/>
                <a:gd name="T108" fmla="*/ 2 w 332"/>
                <a:gd name="T109" fmla="*/ 1 h 126"/>
                <a:gd name="T110" fmla="*/ 2 w 332"/>
                <a:gd name="T111" fmla="*/ 1 h 126"/>
                <a:gd name="T112" fmla="*/ 2 w 332"/>
                <a:gd name="T113" fmla="*/ 1 h 126"/>
                <a:gd name="T114" fmla="*/ 2 w 332"/>
                <a:gd name="T115" fmla="*/ 1 h 126"/>
                <a:gd name="T116" fmla="*/ 2 w 332"/>
                <a:gd name="T117" fmla="*/ 1 h 126"/>
                <a:gd name="T118" fmla="*/ 3 w 332"/>
                <a:gd name="T119" fmla="*/ 1 h 12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2"/>
                <a:gd name="T181" fmla="*/ 0 h 126"/>
                <a:gd name="T182" fmla="*/ 332 w 332"/>
                <a:gd name="T183" fmla="*/ 126 h 12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2" h="126">
                  <a:moveTo>
                    <a:pt x="241" y="30"/>
                  </a:moveTo>
                  <a:lnTo>
                    <a:pt x="255" y="36"/>
                  </a:lnTo>
                  <a:lnTo>
                    <a:pt x="266" y="44"/>
                  </a:lnTo>
                  <a:lnTo>
                    <a:pt x="277" y="52"/>
                  </a:lnTo>
                  <a:lnTo>
                    <a:pt x="288" y="63"/>
                  </a:lnTo>
                  <a:lnTo>
                    <a:pt x="299" y="74"/>
                  </a:lnTo>
                  <a:lnTo>
                    <a:pt x="310" y="85"/>
                  </a:lnTo>
                  <a:lnTo>
                    <a:pt x="321" y="93"/>
                  </a:lnTo>
                  <a:lnTo>
                    <a:pt x="332" y="104"/>
                  </a:lnTo>
                  <a:lnTo>
                    <a:pt x="332" y="107"/>
                  </a:lnTo>
                  <a:lnTo>
                    <a:pt x="332" y="110"/>
                  </a:lnTo>
                  <a:lnTo>
                    <a:pt x="329" y="112"/>
                  </a:lnTo>
                  <a:lnTo>
                    <a:pt x="329" y="115"/>
                  </a:lnTo>
                  <a:lnTo>
                    <a:pt x="326" y="118"/>
                  </a:lnTo>
                  <a:lnTo>
                    <a:pt x="324" y="121"/>
                  </a:lnTo>
                  <a:lnTo>
                    <a:pt x="321" y="123"/>
                  </a:lnTo>
                  <a:lnTo>
                    <a:pt x="299" y="123"/>
                  </a:lnTo>
                  <a:lnTo>
                    <a:pt x="277" y="126"/>
                  </a:lnTo>
                  <a:lnTo>
                    <a:pt x="252" y="126"/>
                  </a:lnTo>
                  <a:lnTo>
                    <a:pt x="231" y="123"/>
                  </a:lnTo>
                  <a:lnTo>
                    <a:pt x="209" y="121"/>
                  </a:lnTo>
                  <a:lnTo>
                    <a:pt x="187" y="115"/>
                  </a:lnTo>
                  <a:lnTo>
                    <a:pt x="165" y="107"/>
                  </a:lnTo>
                  <a:lnTo>
                    <a:pt x="146" y="99"/>
                  </a:lnTo>
                  <a:lnTo>
                    <a:pt x="143" y="96"/>
                  </a:lnTo>
                  <a:lnTo>
                    <a:pt x="140" y="90"/>
                  </a:lnTo>
                  <a:lnTo>
                    <a:pt x="140" y="88"/>
                  </a:lnTo>
                  <a:lnTo>
                    <a:pt x="137" y="82"/>
                  </a:lnTo>
                  <a:lnTo>
                    <a:pt x="137" y="77"/>
                  </a:lnTo>
                  <a:lnTo>
                    <a:pt x="135" y="74"/>
                  </a:lnTo>
                  <a:lnTo>
                    <a:pt x="132" y="71"/>
                  </a:lnTo>
                  <a:lnTo>
                    <a:pt x="126" y="69"/>
                  </a:lnTo>
                  <a:lnTo>
                    <a:pt x="110" y="71"/>
                  </a:lnTo>
                  <a:lnTo>
                    <a:pt x="96" y="74"/>
                  </a:lnTo>
                  <a:lnTo>
                    <a:pt x="83" y="74"/>
                  </a:lnTo>
                  <a:lnTo>
                    <a:pt x="66" y="77"/>
                  </a:lnTo>
                  <a:lnTo>
                    <a:pt x="52" y="77"/>
                  </a:lnTo>
                  <a:lnTo>
                    <a:pt x="36" y="77"/>
                  </a:lnTo>
                  <a:lnTo>
                    <a:pt x="22" y="77"/>
                  </a:lnTo>
                  <a:lnTo>
                    <a:pt x="6" y="74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0" y="49"/>
                  </a:lnTo>
                  <a:lnTo>
                    <a:pt x="3" y="38"/>
                  </a:lnTo>
                  <a:lnTo>
                    <a:pt x="6" y="30"/>
                  </a:lnTo>
                  <a:lnTo>
                    <a:pt x="11" y="22"/>
                  </a:lnTo>
                  <a:lnTo>
                    <a:pt x="14" y="14"/>
                  </a:lnTo>
                  <a:lnTo>
                    <a:pt x="20" y="6"/>
                  </a:lnTo>
                  <a:lnTo>
                    <a:pt x="25" y="0"/>
                  </a:lnTo>
                  <a:lnTo>
                    <a:pt x="50" y="14"/>
                  </a:lnTo>
                  <a:lnTo>
                    <a:pt x="74" y="25"/>
                  </a:lnTo>
                  <a:lnTo>
                    <a:pt x="102" y="36"/>
                  </a:lnTo>
                  <a:lnTo>
                    <a:pt x="129" y="44"/>
                  </a:lnTo>
                  <a:lnTo>
                    <a:pt x="159" y="49"/>
                  </a:lnTo>
                  <a:lnTo>
                    <a:pt x="187" y="49"/>
                  </a:lnTo>
                  <a:lnTo>
                    <a:pt x="200" y="47"/>
                  </a:lnTo>
                  <a:lnTo>
                    <a:pt x="214" y="44"/>
                  </a:lnTo>
                  <a:lnTo>
                    <a:pt x="228" y="38"/>
                  </a:lnTo>
                  <a:lnTo>
                    <a:pt x="241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7" name="Freeform 113"/>
            <p:cNvSpPr>
              <a:spLocks/>
            </p:cNvSpPr>
            <p:nvPr/>
          </p:nvSpPr>
          <p:spPr bwMode="auto">
            <a:xfrm>
              <a:off x="2386" y="2529"/>
              <a:ext cx="162" cy="42"/>
            </a:xfrm>
            <a:custGeom>
              <a:avLst/>
              <a:gdLst>
                <a:gd name="T0" fmla="*/ 3 w 266"/>
                <a:gd name="T1" fmla="*/ 1 h 71"/>
                <a:gd name="T2" fmla="*/ 3 w 266"/>
                <a:gd name="T3" fmla="*/ 1 h 71"/>
                <a:gd name="T4" fmla="*/ 3 w 266"/>
                <a:gd name="T5" fmla="*/ 1 h 71"/>
                <a:gd name="T6" fmla="*/ 3 w 266"/>
                <a:gd name="T7" fmla="*/ 1 h 71"/>
                <a:gd name="T8" fmla="*/ 3 w 266"/>
                <a:gd name="T9" fmla="*/ 1 h 71"/>
                <a:gd name="T10" fmla="*/ 3 w 266"/>
                <a:gd name="T11" fmla="*/ 1 h 71"/>
                <a:gd name="T12" fmla="*/ 3 w 266"/>
                <a:gd name="T13" fmla="*/ 1 h 71"/>
                <a:gd name="T14" fmla="*/ 3 w 266"/>
                <a:gd name="T15" fmla="*/ 1 h 71"/>
                <a:gd name="T16" fmla="*/ 3 w 266"/>
                <a:gd name="T17" fmla="*/ 1 h 71"/>
                <a:gd name="T18" fmla="*/ 2 w 266"/>
                <a:gd name="T19" fmla="*/ 1 h 71"/>
                <a:gd name="T20" fmla="*/ 2 w 266"/>
                <a:gd name="T21" fmla="*/ 1 h 71"/>
                <a:gd name="T22" fmla="*/ 2 w 266"/>
                <a:gd name="T23" fmla="*/ 1 h 71"/>
                <a:gd name="T24" fmla="*/ 2 w 266"/>
                <a:gd name="T25" fmla="*/ 1 h 71"/>
                <a:gd name="T26" fmla="*/ 2 w 266"/>
                <a:gd name="T27" fmla="*/ 1 h 71"/>
                <a:gd name="T28" fmla="*/ 2 w 266"/>
                <a:gd name="T29" fmla="*/ 1 h 71"/>
                <a:gd name="T30" fmla="*/ 1 w 266"/>
                <a:gd name="T31" fmla="*/ 1 h 71"/>
                <a:gd name="T32" fmla="*/ 1 w 266"/>
                <a:gd name="T33" fmla="*/ 1 h 71"/>
                <a:gd name="T34" fmla="*/ 1 w 266"/>
                <a:gd name="T35" fmla="*/ 1 h 71"/>
                <a:gd name="T36" fmla="*/ 1 w 266"/>
                <a:gd name="T37" fmla="*/ 1 h 71"/>
                <a:gd name="T38" fmla="*/ 1 w 266"/>
                <a:gd name="T39" fmla="*/ 1 h 71"/>
                <a:gd name="T40" fmla="*/ 1 w 266"/>
                <a:gd name="T41" fmla="*/ 1 h 71"/>
                <a:gd name="T42" fmla="*/ 1 w 266"/>
                <a:gd name="T43" fmla="*/ 1 h 71"/>
                <a:gd name="T44" fmla="*/ 1 w 266"/>
                <a:gd name="T45" fmla="*/ 1 h 71"/>
                <a:gd name="T46" fmla="*/ 1 w 266"/>
                <a:gd name="T47" fmla="*/ 1 h 71"/>
                <a:gd name="T48" fmla="*/ 1 w 266"/>
                <a:gd name="T49" fmla="*/ 1 h 71"/>
                <a:gd name="T50" fmla="*/ 1 w 266"/>
                <a:gd name="T51" fmla="*/ 1 h 71"/>
                <a:gd name="T52" fmla="*/ 0 w 266"/>
                <a:gd name="T53" fmla="*/ 1 h 71"/>
                <a:gd name="T54" fmla="*/ 0 w 266"/>
                <a:gd name="T55" fmla="*/ 1 h 71"/>
                <a:gd name="T56" fmla="*/ 0 w 266"/>
                <a:gd name="T57" fmla="*/ 1 h 71"/>
                <a:gd name="T58" fmla="*/ 0 w 266"/>
                <a:gd name="T59" fmla="*/ 1 h 71"/>
                <a:gd name="T60" fmla="*/ 0 w 266"/>
                <a:gd name="T61" fmla="*/ 1 h 71"/>
                <a:gd name="T62" fmla="*/ 0 w 266"/>
                <a:gd name="T63" fmla="*/ 1 h 71"/>
                <a:gd name="T64" fmla="*/ 0 w 266"/>
                <a:gd name="T65" fmla="*/ 1 h 71"/>
                <a:gd name="T66" fmla="*/ 1 w 266"/>
                <a:gd name="T67" fmla="*/ 1 h 71"/>
                <a:gd name="T68" fmla="*/ 1 w 266"/>
                <a:gd name="T69" fmla="*/ 1 h 71"/>
                <a:gd name="T70" fmla="*/ 1 w 266"/>
                <a:gd name="T71" fmla="*/ 1 h 71"/>
                <a:gd name="T72" fmla="*/ 1 w 266"/>
                <a:gd name="T73" fmla="*/ 1 h 71"/>
                <a:gd name="T74" fmla="*/ 1 w 266"/>
                <a:gd name="T75" fmla="*/ 1 h 71"/>
                <a:gd name="T76" fmla="*/ 1 w 266"/>
                <a:gd name="T77" fmla="*/ 1 h 71"/>
                <a:gd name="T78" fmla="*/ 1 w 266"/>
                <a:gd name="T79" fmla="*/ 1 h 71"/>
                <a:gd name="T80" fmla="*/ 1 w 266"/>
                <a:gd name="T81" fmla="*/ 0 h 71"/>
                <a:gd name="T82" fmla="*/ 1 w 266"/>
                <a:gd name="T83" fmla="*/ 1 h 71"/>
                <a:gd name="T84" fmla="*/ 1 w 266"/>
                <a:gd name="T85" fmla="*/ 1 h 71"/>
                <a:gd name="T86" fmla="*/ 2 w 266"/>
                <a:gd name="T87" fmla="*/ 1 h 71"/>
                <a:gd name="T88" fmla="*/ 2 w 266"/>
                <a:gd name="T89" fmla="*/ 1 h 71"/>
                <a:gd name="T90" fmla="*/ 2 w 266"/>
                <a:gd name="T91" fmla="*/ 1 h 71"/>
                <a:gd name="T92" fmla="*/ 2 w 266"/>
                <a:gd name="T93" fmla="*/ 1 h 71"/>
                <a:gd name="T94" fmla="*/ 2 w 266"/>
                <a:gd name="T95" fmla="*/ 1 h 71"/>
                <a:gd name="T96" fmla="*/ 3 w 266"/>
                <a:gd name="T97" fmla="*/ 1 h 7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6"/>
                <a:gd name="T148" fmla="*/ 0 h 71"/>
                <a:gd name="T149" fmla="*/ 266 w 266"/>
                <a:gd name="T150" fmla="*/ 71 h 7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6" h="71">
                  <a:moveTo>
                    <a:pt x="263" y="6"/>
                  </a:moveTo>
                  <a:lnTo>
                    <a:pt x="263" y="9"/>
                  </a:lnTo>
                  <a:lnTo>
                    <a:pt x="266" y="14"/>
                  </a:lnTo>
                  <a:lnTo>
                    <a:pt x="266" y="17"/>
                  </a:lnTo>
                  <a:lnTo>
                    <a:pt x="263" y="19"/>
                  </a:lnTo>
                  <a:lnTo>
                    <a:pt x="263" y="22"/>
                  </a:lnTo>
                  <a:lnTo>
                    <a:pt x="260" y="28"/>
                  </a:lnTo>
                  <a:lnTo>
                    <a:pt x="260" y="30"/>
                  </a:lnTo>
                  <a:lnTo>
                    <a:pt x="257" y="33"/>
                  </a:lnTo>
                  <a:lnTo>
                    <a:pt x="241" y="36"/>
                  </a:lnTo>
                  <a:lnTo>
                    <a:pt x="225" y="41"/>
                  </a:lnTo>
                  <a:lnTo>
                    <a:pt x="208" y="44"/>
                  </a:lnTo>
                  <a:lnTo>
                    <a:pt x="192" y="47"/>
                  </a:lnTo>
                  <a:lnTo>
                    <a:pt x="175" y="50"/>
                  </a:lnTo>
                  <a:lnTo>
                    <a:pt x="159" y="55"/>
                  </a:lnTo>
                  <a:lnTo>
                    <a:pt x="142" y="58"/>
                  </a:lnTo>
                  <a:lnTo>
                    <a:pt x="126" y="61"/>
                  </a:lnTo>
                  <a:lnTo>
                    <a:pt x="109" y="63"/>
                  </a:lnTo>
                  <a:lnTo>
                    <a:pt x="96" y="66"/>
                  </a:lnTo>
                  <a:lnTo>
                    <a:pt x="79" y="69"/>
                  </a:lnTo>
                  <a:lnTo>
                    <a:pt x="63" y="71"/>
                  </a:lnTo>
                  <a:lnTo>
                    <a:pt x="46" y="71"/>
                  </a:lnTo>
                  <a:lnTo>
                    <a:pt x="33" y="71"/>
                  </a:lnTo>
                  <a:lnTo>
                    <a:pt x="16" y="69"/>
                  </a:lnTo>
                  <a:lnTo>
                    <a:pt x="3" y="61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1" y="44"/>
                  </a:lnTo>
                  <a:lnTo>
                    <a:pt x="25" y="36"/>
                  </a:lnTo>
                  <a:lnTo>
                    <a:pt x="35" y="28"/>
                  </a:lnTo>
                  <a:lnTo>
                    <a:pt x="49" y="22"/>
                  </a:lnTo>
                  <a:lnTo>
                    <a:pt x="63" y="17"/>
                  </a:lnTo>
                  <a:lnTo>
                    <a:pt x="77" y="11"/>
                  </a:lnTo>
                  <a:lnTo>
                    <a:pt x="88" y="6"/>
                  </a:lnTo>
                  <a:lnTo>
                    <a:pt x="101" y="0"/>
                  </a:lnTo>
                  <a:lnTo>
                    <a:pt x="120" y="9"/>
                  </a:lnTo>
                  <a:lnTo>
                    <a:pt x="140" y="14"/>
                  </a:lnTo>
                  <a:lnTo>
                    <a:pt x="159" y="17"/>
                  </a:lnTo>
                  <a:lnTo>
                    <a:pt x="181" y="17"/>
                  </a:lnTo>
                  <a:lnTo>
                    <a:pt x="203" y="14"/>
                  </a:lnTo>
                  <a:lnTo>
                    <a:pt x="222" y="11"/>
                  </a:lnTo>
                  <a:lnTo>
                    <a:pt x="241" y="9"/>
                  </a:lnTo>
                  <a:lnTo>
                    <a:pt x="26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8" name="Freeform 114"/>
            <p:cNvSpPr>
              <a:spLocks/>
            </p:cNvSpPr>
            <p:nvPr/>
          </p:nvSpPr>
          <p:spPr bwMode="auto">
            <a:xfrm>
              <a:off x="2783" y="2540"/>
              <a:ext cx="25" cy="36"/>
            </a:xfrm>
            <a:custGeom>
              <a:avLst/>
              <a:gdLst>
                <a:gd name="T0" fmla="*/ 1 w 41"/>
                <a:gd name="T1" fmla="*/ 1 h 61"/>
                <a:gd name="T2" fmla="*/ 1 w 41"/>
                <a:gd name="T3" fmla="*/ 1 h 61"/>
                <a:gd name="T4" fmla="*/ 1 w 41"/>
                <a:gd name="T5" fmla="*/ 1 h 61"/>
                <a:gd name="T6" fmla="*/ 1 w 41"/>
                <a:gd name="T7" fmla="*/ 1 h 61"/>
                <a:gd name="T8" fmla="*/ 1 w 41"/>
                <a:gd name="T9" fmla="*/ 1 h 61"/>
                <a:gd name="T10" fmla="*/ 1 w 41"/>
                <a:gd name="T11" fmla="*/ 1 h 61"/>
                <a:gd name="T12" fmla="*/ 1 w 41"/>
                <a:gd name="T13" fmla="*/ 1 h 61"/>
                <a:gd name="T14" fmla="*/ 1 w 41"/>
                <a:gd name="T15" fmla="*/ 1 h 61"/>
                <a:gd name="T16" fmla="*/ 1 w 41"/>
                <a:gd name="T17" fmla="*/ 1 h 61"/>
                <a:gd name="T18" fmla="*/ 1 w 41"/>
                <a:gd name="T19" fmla="*/ 1 h 61"/>
                <a:gd name="T20" fmla="*/ 1 w 41"/>
                <a:gd name="T21" fmla="*/ 1 h 61"/>
                <a:gd name="T22" fmla="*/ 1 w 41"/>
                <a:gd name="T23" fmla="*/ 1 h 61"/>
                <a:gd name="T24" fmla="*/ 1 w 41"/>
                <a:gd name="T25" fmla="*/ 1 h 61"/>
                <a:gd name="T26" fmla="*/ 0 w 41"/>
                <a:gd name="T27" fmla="*/ 1 h 61"/>
                <a:gd name="T28" fmla="*/ 0 w 41"/>
                <a:gd name="T29" fmla="*/ 1 h 61"/>
                <a:gd name="T30" fmla="*/ 0 w 41"/>
                <a:gd name="T31" fmla="*/ 1 h 61"/>
                <a:gd name="T32" fmla="*/ 0 w 41"/>
                <a:gd name="T33" fmla="*/ 1 h 61"/>
                <a:gd name="T34" fmla="*/ 1 w 41"/>
                <a:gd name="T35" fmla="*/ 0 h 61"/>
                <a:gd name="T36" fmla="*/ 1 w 41"/>
                <a:gd name="T37" fmla="*/ 0 h 61"/>
                <a:gd name="T38" fmla="*/ 1 w 41"/>
                <a:gd name="T39" fmla="*/ 0 h 61"/>
                <a:gd name="T40" fmla="*/ 1 w 41"/>
                <a:gd name="T41" fmla="*/ 1 h 61"/>
                <a:gd name="T42" fmla="*/ 1 w 41"/>
                <a:gd name="T43" fmla="*/ 1 h 61"/>
                <a:gd name="T44" fmla="*/ 1 w 41"/>
                <a:gd name="T45" fmla="*/ 1 h 61"/>
                <a:gd name="T46" fmla="*/ 1 w 41"/>
                <a:gd name="T47" fmla="*/ 1 h 61"/>
                <a:gd name="T48" fmla="*/ 1 w 41"/>
                <a:gd name="T49" fmla="*/ 1 h 61"/>
                <a:gd name="T50" fmla="*/ 1 w 41"/>
                <a:gd name="T51" fmla="*/ 1 h 6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"/>
                <a:gd name="T79" fmla="*/ 0 h 61"/>
                <a:gd name="T80" fmla="*/ 41 w 41"/>
                <a:gd name="T81" fmla="*/ 61 h 6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" h="61">
                  <a:moveTo>
                    <a:pt x="41" y="11"/>
                  </a:moveTo>
                  <a:lnTo>
                    <a:pt x="41" y="17"/>
                  </a:lnTo>
                  <a:lnTo>
                    <a:pt x="41" y="22"/>
                  </a:lnTo>
                  <a:lnTo>
                    <a:pt x="41" y="31"/>
                  </a:lnTo>
                  <a:lnTo>
                    <a:pt x="41" y="36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8" y="55"/>
                  </a:lnTo>
                  <a:lnTo>
                    <a:pt x="36" y="61"/>
                  </a:lnTo>
                  <a:lnTo>
                    <a:pt x="6" y="55"/>
                  </a:lnTo>
                  <a:lnTo>
                    <a:pt x="3" y="47"/>
                  </a:lnTo>
                  <a:lnTo>
                    <a:pt x="3" y="42"/>
                  </a:lnTo>
                  <a:lnTo>
                    <a:pt x="3" y="33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1"/>
                  </a:lnTo>
                  <a:lnTo>
                    <a:pt x="0" y="6"/>
                  </a:lnTo>
                  <a:lnTo>
                    <a:pt x="3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3"/>
                  </a:lnTo>
                  <a:lnTo>
                    <a:pt x="22" y="6"/>
                  </a:lnTo>
                  <a:lnTo>
                    <a:pt x="25" y="9"/>
                  </a:lnTo>
                  <a:lnTo>
                    <a:pt x="30" y="11"/>
                  </a:lnTo>
                  <a:lnTo>
                    <a:pt x="36" y="11"/>
                  </a:lnTo>
                  <a:lnTo>
                    <a:pt x="4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59" name="Freeform 115"/>
            <p:cNvSpPr>
              <a:spLocks/>
            </p:cNvSpPr>
            <p:nvPr/>
          </p:nvSpPr>
          <p:spPr bwMode="auto">
            <a:xfrm>
              <a:off x="2873" y="2544"/>
              <a:ext cx="17" cy="29"/>
            </a:xfrm>
            <a:custGeom>
              <a:avLst/>
              <a:gdLst>
                <a:gd name="T0" fmla="*/ 1 w 27"/>
                <a:gd name="T1" fmla="*/ 1 h 49"/>
                <a:gd name="T2" fmla="*/ 1 w 27"/>
                <a:gd name="T3" fmla="*/ 1 h 49"/>
                <a:gd name="T4" fmla="*/ 1 w 27"/>
                <a:gd name="T5" fmla="*/ 1 h 49"/>
                <a:gd name="T6" fmla="*/ 1 w 27"/>
                <a:gd name="T7" fmla="*/ 1 h 49"/>
                <a:gd name="T8" fmla="*/ 1 w 27"/>
                <a:gd name="T9" fmla="*/ 1 h 49"/>
                <a:gd name="T10" fmla="*/ 1 w 27"/>
                <a:gd name="T11" fmla="*/ 1 h 49"/>
                <a:gd name="T12" fmla="*/ 1 w 27"/>
                <a:gd name="T13" fmla="*/ 1 h 49"/>
                <a:gd name="T14" fmla="*/ 1 w 27"/>
                <a:gd name="T15" fmla="*/ 1 h 49"/>
                <a:gd name="T16" fmla="*/ 0 w 27"/>
                <a:gd name="T17" fmla="*/ 1 h 49"/>
                <a:gd name="T18" fmla="*/ 0 w 27"/>
                <a:gd name="T19" fmla="*/ 1 h 49"/>
                <a:gd name="T20" fmla="*/ 1 w 27"/>
                <a:gd name="T21" fmla="*/ 0 h 49"/>
                <a:gd name="T22" fmla="*/ 1 w 27"/>
                <a:gd name="T23" fmla="*/ 1 h 49"/>
                <a:gd name="T24" fmla="*/ 1 w 27"/>
                <a:gd name="T25" fmla="*/ 1 h 49"/>
                <a:gd name="T26" fmla="*/ 1 w 27"/>
                <a:gd name="T27" fmla="*/ 1 h 49"/>
                <a:gd name="T28" fmla="*/ 1 w 27"/>
                <a:gd name="T29" fmla="*/ 1 h 49"/>
                <a:gd name="T30" fmla="*/ 1 w 27"/>
                <a:gd name="T31" fmla="*/ 1 h 49"/>
                <a:gd name="T32" fmla="*/ 1 w 27"/>
                <a:gd name="T33" fmla="*/ 1 h 49"/>
                <a:gd name="T34" fmla="*/ 1 w 27"/>
                <a:gd name="T35" fmla="*/ 1 h 49"/>
                <a:gd name="T36" fmla="*/ 1 w 27"/>
                <a:gd name="T37" fmla="*/ 1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49"/>
                <a:gd name="T59" fmla="*/ 27 w 27"/>
                <a:gd name="T60" fmla="*/ 49 h 4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49">
                  <a:moveTo>
                    <a:pt x="16" y="46"/>
                  </a:moveTo>
                  <a:lnTo>
                    <a:pt x="14" y="46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0" y="49"/>
                  </a:lnTo>
                  <a:lnTo>
                    <a:pt x="0" y="8"/>
                  </a:lnTo>
                  <a:lnTo>
                    <a:pt x="27" y="0"/>
                  </a:lnTo>
                  <a:lnTo>
                    <a:pt x="25" y="5"/>
                  </a:lnTo>
                  <a:lnTo>
                    <a:pt x="27" y="14"/>
                  </a:lnTo>
                  <a:lnTo>
                    <a:pt x="27" y="19"/>
                  </a:lnTo>
                  <a:lnTo>
                    <a:pt x="27" y="27"/>
                  </a:lnTo>
                  <a:lnTo>
                    <a:pt x="27" y="33"/>
                  </a:lnTo>
                  <a:lnTo>
                    <a:pt x="27" y="38"/>
                  </a:lnTo>
                  <a:lnTo>
                    <a:pt x="22" y="44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0" name="Freeform 116"/>
            <p:cNvSpPr>
              <a:spLocks/>
            </p:cNvSpPr>
            <p:nvPr/>
          </p:nvSpPr>
          <p:spPr bwMode="auto">
            <a:xfrm>
              <a:off x="2825" y="2548"/>
              <a:ext cx="30" cy="31"/>
            </a:xfrm>
            <a:custGeom>
              <a:avLst/>
              <a:gdLst>
                <a:gd name="T0" fmla="*/ 1 w 49"/>
                <a:gd name="T1" fmla="*/ 0 h 52"/>
                <a:gd name="T2" fmla="*/ 1 w 49"/>
                <a:gd name="T3" fmla="*/ 1 h 52"/>
                <a:gd name="T4" fmla="*/ 1 w 49"/>
                <a:gd name="T5" fmla="*/ 1 h 52"/>
                <a:gd name="T6" fmla="*/ 1 w 49"/>
                <a:gd name="T7" fmla="*/ 1 h 52"/>
                <a:gd name="T8" fmla="*/ 1 w 49"/>
                <a:gd name="T9" fmla="*/ 1 h 52"/>
                <a:gd name="T10" fmla="*/ 1 w 49"/>
                <a:gd name="T11" fmla="*/ 1 h 52"/>
                <a:gd name="T12" fmla="*/ 1 w 49"/>
                <a:gd name="T13" fmla="*/ 1 h 52"/>
                <a:gd name="T14" fmla="*/ 1 w 49"/>
                <a:gd name="T15" fmla="*/ 1 h 52"/>
                <a:gd name="T16" fmla="*/ 1 w 49"/>
                <a:gd name="T17" fmla="*/ 1 h 52"/>
                <a:gd name="T18" fmla="*/ 1 w 49"/>
                <a:gd name="T19" fmla="*/ 1 h 52"/>
                <a:gd name="T20" fmla="*/ 1 w 49"/>
                <a:gd name="T21" fmla="*/ 1 h 52"/>
                <a:gd name="T22" fmla="*/ 1 w 49"/>
                <a:gd name="T23" fmla="*/ 1 h 52"/>
                <a:gd name="T24" fmla="*/ 1 w 49"/>
                <a:gd name="T25" fmla="*/ 1 h 52"/>
                <a:gd name="T26" fmla="*/ 1 w 49"/>
                <a:gd name="T27" fmla="*/ 1 h 52"/>
                <a:gd name="T28" fmla="*/ 1 w 49"/>
                <a:gd name="T29" fmla="*/ 1 h 52"/>
                <a:gd name="T30" fmla="*/ 1 w 49"/>
                <a:gd name="T31" fmla="*/ 1 h 52"/>
                <a:gd name="T32" fmla="*/ 0 w 49"/>
                <a:gd name="T33" fmla="*/ 1 h 52"/>
                <a:gd name="T34" fmla="*/ 1 w 49"/>
                <a:gd name="T35" fmla="*/ 0 h 52"/>
                <a:gd name="T36" fmla="*/ 1 w 49"/>
                <a:gd name="T37" fmla="*/ 0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2"/>
                <a:gd name="T59" fmla="*/ 49 w 49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2">
                  <a:moveTo>
                    <a:pt x="46" y="0"/>
                  </a:moveTo>
                  <a:lnTo>
                    <a:pt x="46" y="6"/>
                  </a:lnTo>
                  <a:lnTo>
                    <a:pt x="49" y="14"/>
                  </a:lnTo>
                  <a:lnTo>
                    <a:pt x="49" y="19"/>
                  </a:lnTo>
                  <a:lnTo>
                    <a:pt x="49" y="25"/>
                  </a:lnTo>
                  <a:lnTo>
                    <a:pt x="49" y="30"/>
                  </a:lnTo>
                  <a:lnTo>
                    <a:pt x="49" y="36"/>
                  </a:lnTo>
                  <a:lnTo>
                    <a:pt x="49" y="41"/>
                  </a:lnTo>
                  <a:lnTo>
                    <a:pt x="49" y="47"/>
                  </a:lnTo>
                  <a:lnTo>
                    <a:pt x="41" y="49"/>
                  </a:lnTo>
                  <a:lnTo>
                    <a:pt x="35" y="49"/>
                  </a:lnTo>
                  <a:lnTo>
                    <a:pt x="30" y="52"/>
                  </a:lnTo>
                  <a:lnTo>
                    <a:pt x="21" y="52"/>
                  </a:lnTo>
                  <a:lnTo>
                    <a:pt x="16" y="52"/>
                  </a:lnTo>
                  <a:lnTo>
                    <a:pt x="11" y="52"/>
                  </a:lnTo>
                  <a:lnTo>
                    <a:pt x="5" y="49"/>
                  </a:lnTo>
                  <a:lnTo>
                    <a:pt x="0" y="47"/>
                  </a:lnTo>
                  <a:lnTo>
                    <a:pt x="5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1" name="Freeform 117"/>
            <p:cNvSpPr>
              <a:spLocks/>
            </p:cNvSpPr>
            <p:nvPr/>
          </p:nvSpPr>
          <p:spPr bwMode="auto">
            <a:xfrm>
              <a:off x="2293" y="2559"/>
              <a:ext cx="19" cy="22"/>
            </a:xfrm>
            <a:custGeom>
              <a:avLst/>
              <a:gdLst>
                <a:gd name="T0" fmla="*/ 1 w 30"/>
                <a:gd name="T1" fmla="*/ 1 h 38"/>
                <a:gd name="T2" fmla="*/ 1 w 30"/>
                <a:gd name="T3" fmla="*/ 1 h 38"/>
                <a:gd name="T4" fmla="*/ 1 w 30"/>
                <a:gd name="T5" fmla="*/ 1 h 38"/>
                <a:gd name="T6" fmla="*/ 1 w 30"/>
                <a:gd name="T7" fmla="*/ 1 h 38"/>
                <a:gd name="T8" fmla="*/ 1 w 30"/>
                <a:gd name="T9" fmla="*/ 1 h 38"/>
                <a:gd name="T10" fmla="*/ 1 w 30"/>
                <a:gd name="T11" fmla="*/ 1 h 38"/>
                <a:gd name="T12" fmla="*/ 1 w 30"/>
                <a:gd name="T13" fmla="*/ 1 h 38"/>
                <a:gd name="T14" fmla="*/ 1 w 30"/>
                <a:gd name="T15" fmla="*/ 1 h 38"/>
                <a:gd name="T16" fmla="*/ 0 w 30"/>
                <a:gd name="T17" fmla="*/ 1 h 38"/>
                <a:gd name="T18" fmla="*/ 0 w 30"/>
                <a:gd name="T19" fmla="*/ 1 h 38"/>
                <a:gd name="T20" fmla="*/ 0 w 30"/>
                <a:gd name="T21" fmla="*/ 1 h 38"/>
                <a:gd name="T22" fmla="*/ 0 w 30"/>
                <a:gd name="T23" fmla="*/ 1 h 38"/>
                <a:gd name="T24" fmla="*/ 0 w 30"/>
                <a:gd name="T25" fmla="*/ 1 h 38"/>
                <a:gd name="T26" fmla="*/ 0 w 30"/>
                <a:gd name="T27" fmla="*/ 1 h 38"/>
                <a:gd name="T28" fmla="*/ 0 w 30"/>
                <a:gd name="T29" fmla="*/ 1 h 38"/>
                <a:gd name="T30" fmla="*/ 0 w 30"/>
                <a:gd name="T31" fmla="*/ 1 h 38"/>
                <a:gd name="T32" fmla="*/ 0 w 30"/>
                <a:gd name="T33" fmla="*/ 1 h 38"/>
                <a:gd name="T34" fmla="*/ 1 w 30"/>
                <a:gd name="T35" fmla="*/ 0 h 38"/>
                <a:gd name="T36" fmla="*/ 1 w 30"/>
                <a:gd name="T37" fmla="*/ 1 h 38"/>
                <a:gd name="T38" fmla="*/ 1 w 30"/>
                <a:gd name="T39" fmla="*/ 1 h 38"/>
                <a:gd name="T40" fmla="*/ 1 w 30"/>
                <a:gd name="T41" fmla="*/ 1 h 38"/>
                <a:gd name="T42" fmla="*/ 1 w 30"/>
                <a:gd name="T43" fmla="*/ 1 h 38"/>
                <a:gd name="T44" fmla="*/ 1 w 30"/>
                <a:gd name="T45" fmla="*/ 1 h 38"/>
                <a:gd name="T46" fmla="*/ 1 w 30"/>
                <a:gd name="T47" fmla="*/ 1 h 38"/>
                <a:gd name="T48" fmla="*/ 1 w 30"/>
                <a:gd name="T49" fmla="*/ 1 h 38"/>
                <a:gd name="T50" fmla="*/ 1 w 30"/>
                <a:gd name="T51" fmla="*/ 1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0"/>
                <a:gd name="T79" fmla="*/ 0 h 38"/>
                <a:gd name="T80" fmla="*/ 30 w 30"/>
                <a:gd name="T81" fmla="*/ 38 h 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0" h="38">
                  <a:moveTo>
                    <a:pt x="28" y="24"/>
                  </a:moveTo>
                  <a:lnTo>
                    <a:pt x="25" y="24"/>
                  </a:lnTo>
                  <a:lnTo>
                    <a:pt x="22" y="27"/>
                  </a:lnTo>
                  <a:lnTo>
                    <a:pt x="19" y="30"/>
                  </a:lnTo>
                  <a:lnTo>
                    <a:pt x="14" y="32"/>
                  </a:lnTo>
                  <a:lnTo>
                    <a:pt x="11" y="35"/>
                  </a:lnTo>
                  <a:lnTo>
                    <a:pt x="8" y="38"/>
                  </a:lnTo>
                  <a:lnTo>
                    <a:pt x="6" y="38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0" y="8"/>
                  </a:lnTo>
                  <a:lnTo>
                    <a:pt x="30" y="11"/>
                  </a:lnTo>
                  <a:lnTo>
                    <a:pt x="30" y="13"/>
                  </a:lnTo>
                  <a:lnTo>
                    <a:pt x="28" y="16"/>
                  </a:lnTo>
                  <a:lnTo>
                    <a:pt x="28" y="19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2" name="Freeform 118"/>
            <p:cNvSpPr>
              <a:spLocks/>
            </p:cNvSpPr>
            <p:nvPr/>
          </p:nvSpPr>
          <p:spPr bwMode="auto">
            <a:xfrm>
              <a:off x="2153" y="2561"/>
              <a:ext cx="14" cy="36"/>
            </a:xfrm>
            <a:custGeom>
              <a:avLst/>
              <a:gdLst>
                <a:gd name="T0" fmla="*/ 1 w 22"/>
                <a:gd name="T1" fmla="*/ 1 h 60"/>
                <a:gd name="T2" fmla="*/ 1 w 22"/>
                <a:gd name="T3" fmla="*/ 1 h 60"/>
                <a:gd name="T4" fmla="*/ 1 w 22"/>
                <a:gd name="T5" fmla="*/ 1 h 60"/>
                <a:gd name="T6" fmla="*/ 1 w 22"/>
                <a:gd name="T7" fmla="*/ 1 h 60"/>
                <a:gd name="T8" fmla="*/ 1 w 22"/>
                <a:gd name="T9" fmla="*/ 1 h 60"/>
                <a:gd name="T10" fmla="*/ 1 w 22"/>
                <a:gd name="T11" fmla="*/ 1 h 60"/>
                <a:gd name="T12" fmla="*/ 1 w 22"/>
                <a:gd name="T13" fmla="*/ 1 h 60"/>
                <a:gd name="T14" fmla="*/ 1 w 22"/>
                <a:gd name="T15" fmla="*/ 1 h 60"/>
                <a:gd name="T16" fmla="*/ 1 w 22"/>
                <a:gd name="T17" fmla="*/ 1 h 60"/>
                <a:gd name="T18" fmla="*/ 1 w 22"/>
                <a:gd name="T19" fmla="*/ 1 h 60"/>
                <a:gd name="T20" fmla="*/ 0 w 22"/>
                <a:gd name="T21" fmla="*/ 1 h 60"/>
                <a:gd name="T22" fmla="*/ 0 w 22"/>
                <a:gd name="T23" fmla="*/ 1 h 60"/>
                <a:gd name="T24" fmla="*/ 0 w 22"/>
                <a:gd name="T25" fmla="*/ 1 h 60"/>
                <a:gd name="T26" fmla="*/ 0 w 22"/>
                <a:gd name="T27" fmla="*/ 1 h 60"/>
                <a:gd name="T28" fmla="*/ 0 w 22"/>
                <a:gd name="T29" fmla="*/ 1 h 60"/>
                <a:gd name="T30" fmla="*/ 0 w 22"/>
                <a:gd name="T31" fmla="*/ 1 h 60"/>
                <a:gd name="T32" fmla="*/ 1 w 22"/>
                <a:gd name="T33" fmla="*/ 1 h 60"/>
                <a:gd name="T34" fmla="*/ 1 w 22"/>
                <a:gd name="T35" fmla="*/ 0 h 60"/>
                <a:gd name="T36" fmla="*/ 1 w 22"/>
                <a:gd name="T37" fmla="*/ 1 h 60"/>
                <a:gd name="T38" fmla="*/ 1 w 22"/>
                <a:gd name="T39" fmla="*/ 1 h 60"/>
                <a:gd name="T40" fmla="*/ 1 w 22"/>
                <a:gd name="T41" fmla="*/ 1 h 60"/>
                <a:gd name="T42" fmla="*/ 1 w 22"/>
                <a:gd name="T43" fmla="*/ 1 h 60"/>
                <a:gd name="T44" fmla="*/ 1 w 22"/>
                <a:gd name="T45" fmla="*/ 1 h 60"/>
                <a:gd name="T46" fmla="*/ 1 w 22"/>
                <a:gd name="T47" fmla="*/ 1 h 60"/>
                <a:gd name="T48" fmla="*/ 1 w 22"/>
                <a:gd name="T49" fmla="*/ 1 h 60"/>
                <a:gd name="T50" fmla="*/ 1 w 22"/>
                <a:gd name="T51" fmla="*/ 1 h 6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"/>
                <a:gd name="T79" fmla="*/ 0 h 60"/>
                <a:gd name="T80" fmla="*/ 22 w 22"/>
                <a:gd name="T81" fmla="*/ 60 h 6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" h="60">
                  <a:moveTo>
                    <a:pt x="19" y="55"/>
                  </a:moveTo>
                  <a:lnTo>
                    <a:pt x="19" y="55"/>
                  </a:lnTo>
                  <a:lnTo>
                    <a:pt x="16" y="55"/>
                  </a:lnTo>
                  <a:lnTo>
                    <a:pt x="14" y="58"/>
                  </a:lnTo>
                  <a:lnTo>
                    <a:pt x="11" y="60"/>
                  </a:lnTo>
                  <a:lnTo>
                    <a:pt x="8" y="60"/>
                  </a:lnTo>
                  <a:lnTo>
                    <a:pt x="5" y="60"/>
                  </a:lnTo>
                  <a:lnTo>
                    <a:pt x="3" y="58"/>
                  </a:lnTo>
                  <a:lnTo>
                    <a:pt x="3" y="52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3" y="6"/>
                  </a:lnTo>
                  <a:lnTo>
                    <a:pt x="14" y="0"/>
                  </a:lnTo>
                  <a:lnTo>
                    <a:pt x="14" y="8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7"/>
                  </a:lnTo>
                  <a:lnTo>
                    <a:pt x="22" y="33"/>
                  </a:lnTo>
                  <a:lnTo>
                    <a:pt x="22" y="41"/>
                  </a:lnTo>
                  <a:lnTo>
                    <a:pt x="22" y="47"/>
                  </a:lnTo>
                  <a:lnTo>
                    <a:pt x="19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3" name="Freeform 119"/>
            <p:cNvSpPr>
              <a:spLocks/>
            </p:cNvSpPr>
            <p:nvPr/>
          </p:nvSpPr>
          <p:spPr bwMode="auto">
            <a:xfrm>
              <a:off x="2909" y="2561"/>
              <a:ext cx="39" cy="23"/>
            </a:xfrm>
            <a:custGeom>
              <a:avLst/>
              <a:gdLst>
                <a:gd name="T0" fmla="*/ 1 w 65"/>
                <a:gd name="T1" fmla="*/ 1 h 38"/>
                <a:gd name="T2" fmla="*/ 1 w 65"/>
                <a:gd name="T3" fmla="*/ 1 h 38"/>
                <a:gd name="T4" fmla="*/ 1 w 65"/>
                <a:gd name="T5" fmla="*/ 1 h 38"/>
                <a:gd name="T6" fmla="*/ 1 w 65"/>
                <a:gd name="T7" fmla="*/ 1 h 38"/>
                <a:gd name="T8" fmla="*/ 1 w 65"/>
                <a:gd name="T9" fmla="*/ 1 h 38"/>
                <a:gd name="T10" fmla="*/ 1 w 65"/>
                <a:gd name="T11" fmla="*/ 1 h 38"/>
                <a:gd name="T12" fmla="*/ 1 w 65"/>
                <a:gd name="T13" fmla="*/ 1 h 38"/>
                <a:gd name="T14" fmla="*/ 1 w 65"/>
                <a:gd name="T15" fmla="*/ 1 h 38"/>
                <a:gd name="T16" fmla="*/ 1 w 65"/>
                <a:gd name="T17" fmla="*/ 1 h 38"/>
                <a:gd name="T18" fmla="*/ 1 w 65"/>
                <a:gd name="T19" fmla="*/ 1 h 38"/>
                <a:gd name="T20" fmla="*/ 1 w 65"/>
                <a:gd name="T21" fmla="*/ 1 h 38"/>
                <a:gd name="T22" fmla="*/ 1 w 65"/>
                <a:gd name="T23" fmla="*/ 1 h 38"/>
                <a:gd name="T24" fmla="*/ 0 w 65"/>
                <a:gd name="T25" fmla="*/ 1 h 38"/>
                <a:gd name="T26" fmla="*/ 0 w 65"/>
                <a:gd name="T27" fmla="*/ 1 h 38"/>
                <a:gd name="T28" fmla="*/ 0 w 65"/>
                <a:gd name="T29" fmla="*/ 1 h 38"/>
                <a:gd name="T30" fmla="*/ 0 w 65"/>
                <a:gd name="T31" fmla="*/ 1 h 38"/>
                <a:gd name="T32" fmla="*/ 0 w 65"/>
                <a:gd name="T33" fmla="*/ 1 h 38"/>
                <a:gd name="T34" fmla="*/ 0 w 65"/>
                <a:gd name="T35" fmla="*/ 1 h 38"/>
                <a:gd name="T36" fmla="*/ 1 w 65"/>
                <a:gd name="T37" fmla="*/ 1 h 38"/>
                <a:gd name="T38" fmla="*/ 1 w 65"/>
                <a:gd name="T39" fmla="*/ 1 h 38"/>
                <a:gd name="T40" fmla="*/ 1 w 65"/>
                <a:gd name="T41" fmla="*/ 1 h 38"/>
                <a:gd name="T42" fmla="*/ 1 w 65"/>
                <a:gd name="T43" fmla="*/ 1 h 38"/>
                <a:gd name="T44" fmla="*/ 1 w 65"/>
                <a:gd name="T45" fmla="*/ 1 h 38"/>
                <a:gd name="T46" fmla="*/ 1 w 65"/>
                <a:gd name="T47" fmla="*/ 1 h 38"/>
                <a:gd name="T48" fmla="*/ 1 w 65"/>
                <a:gd name="T49" fmla="*/ 1 h 38"/>
                <a:gd name="T50" fmla="*/ 1 w 65"/>
                <a:gd name="T51" fmla="*/ 0 h 38"/>
                <a:gd name="T52" fmla="*/ 1 w 65"/>
                <a:gd name="T53" fmla="*/ 1 h 3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5"/>
                <a:gd name="T82" fmla="*/ 0 h 38"/>
                <a:gd name="T83" fmla="*/ 65 w 65"/>
                <a:gd name="T84" fmla="*/ 38 h 3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5" h="38">
                  <a:moveTo>
                    <a:pt x="65" y="19"/>
                  </a:moveTo>
                  <a:lnTo>
                    <a:pt x="65" y="38"/>
                  </a:lnTo>
                  <a:lnTo>
                    <a:pt x="57" y="38"/>
                  </a:lnTo>
                  <a:lnTo>
                    <a:pt x="49" y="38"/>
                  </a:lnTo>
                  <a:lnTo>
                    <a:pt x="41" y="38"/>
                  </a:lnTo>
                  <a:lnTo>
                    <a:pt x="32" y="38"/>
                  </a:lnTo>
                  <a:lnTo>
                    <a:pt x="24" y="38"/>
                  </a:lnTo>
                  <a:lnTo>
                    <a:pt x="16" y="36"/>
                  </a:lnTo>
                  <a:lnTo>
                    <a:pt x="11" y="36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8"/>
                  </a:lnTo>
                  <a:lnTo>
                    <a:pt x="5" y="6"/>
                  </a:lnTo>
                  <a:lnTo>
                    <a:pt x="13" y="6"/>
                  </a:lnTo>
                  <a:lnTo>
                    <a:pt x="21" y="6"/>
                  </a:lnTo>
                  <a:lnTo>
                    <a:pt x="30" y="3"/>
                  </a:lnTo>
                  <a:lnTo>
                    <a:pt x="38" y="3"/>
                  </a:lnTo>
                  <a:lnTo>
                    <a:pt x="46" y="3"/>
                  </a:lnTo>
                  <a:lnTo>
                    <a:pt x="52" y="3"/>
                  </a:lnTo>
                  <a:lnTo>
                    <a:pt x="60" y="0"/>
                  </a:lnTo>
                  <a:lnTo>
                    <a:pt x="65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4" name="Freeform 120"/>
            <p:cNvSpPr>
              <a:spLocks/>
            </p:cNvSpPr>
            <p:nvPr/>
          </p:nvSpPr>
          <p:spPr bwMode="auto">
            <a:xfrm>
              <a:off x="3094" y="2568"/>
              <a:ext cx="25" cy="29"/>
            </a:xfrm>
            <a:custGeom>
              <a:avLst/>
              <a:gdLst>
                <a:gd name="T0" fmla="*/ 1 w 41"/>
                <a:gd name="T1" fmla="*/ 1 h 49"/>
                <a:gd name="T2" fmla="*/ 1 w 41"/>
                <a:gd name="T3" fmla="*/ 1 h 49"/>
                <a:gd name="T4" fmla="*/ 1 w 41"/>
                <a:gd name="T5" fmla="*/ 1 h 49"/>
                <a:gd name="T6" fmla="*/ 1 w 41"/>
                <a:gd name="T7" fmla="*/ 1 h 49"/>
                <a:gd name="T8" fmla="*/ 1 w 41"/>
                <a:gd name="T9" fmla="*/ 1 h 49"/>
                <a:gd name="T10" fmla="*/ 1 w 41"/>
                <a:gd name="T11" fmla="*/ 1 h 49"/>
                <a:gd name="T12" fmla="*/ 1 w 41"/>
                <a:gd name="T13" fmla="*/ 1 h 49"/>
                <a:gd name="T14" fmla="*/ 1 w 41"/>
                <a:gd name="T15" fmla="*/ 1 h 49"/>
                <a:gd name="T16" fmla="*/ 1 w 41"/>
                <a:gd name="T17" fmla="*/ 1 h 49"/>
                <a:gd name="T18" fmla="*/ 1 w 41"/>
                <a:gd name="T19" fmla="*/ 1 h 49"/>
                <a:gd name="T20" fmla="*/ 1 w 41"/>
                <a:gd name="T21" fmla="*/ 1 h 49"/>
                <a:gd name="T22" fmla="*/ 0 w 41"/>
                <a:gd name="T23" fmla="*/ 1 h 49"/>
                <a:gd name="T24" fmla="*/ 0 w 41"/>
                <a:gd name="T25" fmla="*/ 1 h 49"/>
                <a:gd name="T26" fmla="*/ 0 w 41"/>
                <a:gd name="T27" fmla="*/ 1 h 49"/>
                <a:gd name="T28" fmla="*/ 0 w 41"/>
                <a:gd name="T29" fmla="*/ 1 h 49"/>
                <a:gd name="T30" fmla="*/ 1 w 41"/>
                <a:gd name="T31" fmla="*/ 1 h 49"/>
                <a:gd name="T32" fmla="*/ 1 w 41"/>
                <a:gd name="T33" fmla="*/ 1 h 49"/>
                <a:gd name="T34" fmla="*/ 1 w 41"/>
                <a:gd name="T35" fmla="*/ 1 h 49"/>
                <a:gd name="T36" fmla="*/ 1 w 41"/>
                <a:gd name="T37" fmla="*/ 1 h 49"/>
                <a:gd name="T38" fmla="*/ 1 w 41"/>
                <a:gd name="T39" fmla="*/ 1 h 49"/>
                <a:gd name="T40" fmla="*/ 1 w 41"/>
                <a:gd name="T41" fmla="*/ 1 h 49"/>
                <a:gd name="T42" fmla="*/ 1 w 41"/>
                <a:gd name="T43" fmla="*/ 0 h 49"/>
                <a:gd name="T44" fmla="*/ 1 w 41"/>
                <a:gd name="T45" fmla="*/ 0 h 49"/>
                <a:gd name="T46" fmla="*/ 1 w 41"/>
                <a:gd name="T47" fmla="*/ 0 h 49"/>
                <a:gd name="T48" fmla="*/ 1 w 41"/>
                <a:gd name="T49" fmla="*/ 1 h 49"/>
                <a:gd name="T50" fmla="*/ 1 w 41"/>
                <a:gd name="T51" fmla="*/ 1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"/>
                <a:gd name="T79" fmla="*/ 0 h 49"/>
                <a:gd name="T80" fmla="*/ 41 w 41"/>
                <a:gd name="T81" fmla="*/ 49 h 4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" h="49">
                  <a:moveTo>
                    <a:pt x="41" y="5"/>
                  </a:moveTo>
                  <a:lnTo>
                    <a:pt x="38" y="11"/>
                  </a:lnTo>
                  <a:lnTo>
                    <a:pt x="38" y="16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35" y="36"/>
                  </a:lnTo>
                  <a:lnTo>
                    <a:pt x="33" y="41"/>
                  </a:lnTo>
                  <a:lnTo>
                    <a:pt x="27" y="44"/>
                  </a:lnTo>
                  <a:lnTo>
                    <a:pt x="22" y="47"/>
                  </a:lnTo>
                  <a:lnTo>
                    <a:pt x="2" y="49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2" y="16"/>
                  </a:lnTo>
                  <a:lnTo>
                    <a:pt x="2" y="11"/>
                  </a:lnTo>
                  <a:lnTo>
                    <a:pt x="2" y="5"/>
                  </a:lnTo>
                  <a:lnTo>
                    <a:pt x="8" y="5"/>
                  </a:lnTo>
                  <a:lnTo>
                    <a:pt x="13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5" y="3"/>
                  </a:lnTo>
                  <a:lnTo>
                    <a:pt x="4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5" name="Freeform 121"/>
            <p:cNvSpPr>
              <a:spLocks/>
            </p:cNvSpPr>
            <p:nvPr/>
          </p:nvSpPr>
          <p:spPr bwMode="auto">
            <a:xfrm>
              <a:off x="2227" y="2571"/>
              <a:ext cx="51" cy="25"/>
            </a:xfrm>
            <a:custGeom>
              <a:avLst/>
              <a:gdLst>
                <a:gd name="T0" fmla="*/ 1 w 84"/>
                <a:gd name="T1" fmla="*/ 1 h 42"/>
                <a:gd name="T2" fmla="*/ 1 w 84"/>
                <a:gd name="T3" fmla="*/ 1 h 42"/>
                <a:gd name="T4" fmla="*/ 1 w 84"/>
                <a:gd name="T5" fmla="*/ 1 h 42"/>
                <a:gd name="T6" fmla="*/ 1 w 84"/>
                <a:gd name="T7" fmla="*/ 1 h 42"/>
                <a:gd name="T8" fmla="*/ 1 w 84"/>
                <a:gd name="T9" fmla="*/ 1 h 42"/>
                <a:gd name="T10" fmla="*/ 1 w 84"/>
                <a:gd name="T11" fmla="*/ 1 h 42"/>
                <a:gd name="T12" fmla="*/ 1 w 84"/>
                <a:gd name="T13" fmla="*/ 1 h 42"/>
                <a:gd name="T14" fmla="*/ 1 w 84"/>
                <a:gd name="T15" fmla="*/ 1 h 42"/>
                <a:gd name="T16" fmla="*/ 1 w 84"/>
                <a:gd name="T17" fmla="*/ 1 h 42"/>
                <a:gd name="T18" fmla="*/ 1 w 84"/>
                <a:gd name="T19" fmla="*/ 1 h 42"/>
                <a:gd name="T20" fmla="*/ 1 w 84"/>
                <a:gd name="T21" fmla="*/ 1 h 42"/>
                <a:gd name="T22" fmla="*/ 1 w 84"/>
                <a:gd name="T23" fmla="*/ 1 h 42"/>
                <a:gd name="T24" fmla="*/ 1 w 84"/>
                <a:gd name="T25" fmla="*/ 1 h 42"/>
                <a:gd name="T26" fmla="*/ 1 w 84"/>
                <a:gd name="T27" fmla="*/ 1 h 42"/>
                <a:gd name="T28" fmla="*/ 0 w 84"/>
                <a:gd name="T29" fmla="*/ 1 h 42"/>
                <a:gd name="T30" fmla="*/ 0 w 84"/>
                <a:gd name="T31" fmla="*/ 1 h 42"/>
                <a:gd name="T32" fmla="*/ 1 w 84"/>
                <a:gd name="T33" fmla="*/ 1 h 42"/>
                <a:gd name="T34" fmla="*/ 1 w 84"/>
                <a:gd name="T35" fmla="*/ 1 h 42"/>
                <a:gd name="T36" fmla="*/ 1 w 84"/>
                <a:gd name="T37" fmla="*/ 1 h 42"/>
                <a:gd name="T38" fmla="*/ 1 w 84"/>
                <a:gd name="T39" fmla="*/ 1 h 42"/>
                <a:gd name="T40" fmla="*/ 1 w 84"/>
                <a:gd name="T41" fmla="*/ 0 h 42"/>
                <a:gd name="T42" fmla="*/ 1 w 84"/>
                <a:gd name="T43" fmla="*/ 0 h 42"/>
                <a:gd name="T44" fmla="*/ 1 w 84"/>
                <a:gd name="T45" fmla="*/ 1 h 42"/>
                <a:gd name="T46" fmla="*/ 1 w 84"/>
                <a:gd name="T47" fmla="*/ 1 h 42"/>
                <a:gd name="T48" fmla="*/ 1 w 84"/>
                <a:gd name="T49" fmla="*/ 1 h 42"/>
                <a:gd name="T50" fmla="*/ 1 w 84"/>
                <a:gd name="T51" fmla="*/ 1 h 42"/>
                <a:gd name="T52" fmla="*/ 1 w 84"/>
                <a:gd name="T53" fmla="*/ 1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4"/>
                <a:gd name="T82" fmla="*/ 0 h 42"/>
                <a:gd name="T83" fmla="*/ 84 w 84"/>
                <a:gd name="T84" fmla="*/ 42 h 4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4" h="42">
                  <a:moveTo>
                    <a:pt x="82" y="28"/>
                  </a:moveTo>
                  <a:lnTo>
                    <a:pt x="74" y="31"/>
                  </a:lnTo>
                  <a:lnTo>
                    <a:pt x="65" y="33"/>
                  </a:lnTo>
                  <a:lnTo>
                    <a:pt x="57" y="36"/>
                  </a:lnTo>
                  <a:lnTo>
                    <a:pt x="46" y="36"/>
                  </a:lnTo>
                  <a:lnTo>
                    <a:pt x="38" y="39"/>
                  </a:lnTo>
                  <a:lnTo>
                    <a:pt x="27" y="39"/>
                  </a:lnTo>
                  <a:lnTo>
                    <a:pt x="19" y="42"/>
                  </a:lnTo>
                  <a:lnTo>
                    <a:pt x="8" y="42"/>
                  </a:lnTo>
                  <a:lnTo>
                    <a:pt x="8" y="39"/>
                  </a:lnTo>
                  <a:lnTo>
                    <a:pt x="8" y="33"/>
                  </a:lnTo>
                  <a:lnTo>
                    <a:pt x="5" y="31"/>
                  </a:lnTo>
                  <a:lnTo>
                    <a:pt x="2" y="28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11"/>
                  </a:lnTo>
                  <a:lnTo>
                    <a:pt x="13" y="9"/>
                  </a:lnTo>
                  <a:lnTo>
                    <a:pt x="27" y="6"/>
                  </a:lnTo>
                  <a:lnTo>
                    <a:pt x="41" y="3"/>
                  </a:lnTo>
                  <a:lnTo>
                    <a:pt x="57" y="0"/>
                  </a:lnTo>
                  <a:lnTo>
                    <a:pt x="68" y="0"/>
                  </a:lnTo>
                  <a:lnTo>
                    <a:pt x="79" y="3"/>
                  </a:lnTo>
                  <a:lnTo>
                    <a:pt x="82" y="6"/>
                  </a:lnTo>
                  <a:lnTo>
                    <a:pt x="82" y="11"/>
                  </a:lnTo>
                  <a:lnTo>
                    <a:pt x="84" y="20"/>
                  </a:lnTo>
                  <a:lnTo>
                    <a:pt x="82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6" name="Freeform 122"/>
            <p:cNvSpPr>
              <a:spLocks/>
            </p:cNvSpPr>
            <p:nvPr/>
          </p:nvSpPr>
          <p:spPr bwMode="auto">
            <a:xfrm>
              <a:off x="2967" y="2571"/>
              <a:ext cx="53" cy="28"/>
            </a:xfrm>
            <a:custGeom>
              <a:avLst/>
              <a:gdLst>
                <a:gd name="T0" fmla="*/ 1 w 88"/>
                <a:gd name="T1" fmla="*/ 1 h 47"/>
                <a:gd name="T2" fmla="*/ 1 w 88"/>
                <a:gd name="T3" fmla="*/ 1 h 47"/>
                <a:gd name="T4" fmla="*/ 1 w 88"/>
                <a:gd name="T5" fmla="*/ 1 h 47"/>
                <a:gd name="T6" fmla="*/ 1 w 88"/>
                <a:gd name="T7" fmla="*/ 1 h 47"/>
                <a:gd name="T8" fmla="*/ 1 w 88"/>
                <a:gd name="T9" fmla="*/ 1 h 47"/>
                <a:gd name="T10" fmla="*/ 1 w 88"/>
                <a:gd name="T11" fmla="*/ 1 h 47"/>
                <a:gd name="T12" fmla="*/ 1 w 88"/>
                <a:gd name="T13" fmla="*/ 1 h 47"/>
                <a:gd name="T14" fmla="*/ 1 w 88"/>
                <a:gd name="T15" fmla="*/ 1 h 47"/>
                <a:gd name="T16" fmla="*/ 1 w 88"/>
                <a:gd name="T17" fmla="*/ 1 h 47"/>
                <a:gd name="T18" fmla="*/ 1 w 88"/>
                <a:gd name="T19" fmla="*/ 1 h 47"/>
                <a:gd name="T20" fmla="*/ 1 w 88"/>
                <a:gd name="T21" fmla="*/ 1 h 47"/>
                <a:gd name="T22" fmla="*/ 1 w 88"/>
                <a:gd name="T23" fmla="*/ 1 h 47"/>
                <a:gd name="T24" fmla="*/ 1 w 88"/>
                <a:gd name="T25" fmla="*/ 1 h 47"/>
                <a:gd name="T26" fmla="*/ 1 w 88"/>
                <a:gd name="T27" fmla="*/ 1 h 47"/>
                <a:gd name="T28" fmla="*/ 1 w 88"/>
                <a:gd name="T29" fmla="*/ 1 h 47"/>
                <a:gd name="T30" fmla="*/ 1 w 88"/>
                <a:gd name="T31" fmla="*/ 1 h 47"/>
                <a:gd name="T32" fmla="*/ 0 w 88"/>
                <a:gd name="T33" fmla="*/ 1 h 47"/>
                <a:gd name="T34" fmla="*/ 0 w 88"/>
                <a:gd name="T35" fmla="*/ 1 h 47"/>
                <a:gd name="T36" fmla="*/ 0 w 88"/>
                <a:gd name="T37" fmla="*/ 1 h 47"/>
                <a:gd name="T38" fmla="*/ 0 w 88"/>
                <a:gd name="T39" fmla="*/ 1 h 47"/>
                <a:gd name="T40" fmla="*/ 0 w 88"/>
                <a:gd name="T41" fmla="*/ 1 h 47"/>
                <a:gd name="T42" fmla="*/ 0 w 88"/>
                <a:gd name="T43" fmla="*/ 1 h 47"/>
                <a:gd name="T44" fmla="*/ 0 w 88"/>
                <a:gd name="T45" fmla="*/ 1 h 47"/>
                <a:gd name="T46" fmla="*/ 0 w 88"/>
                <a:gd name="T47" fmla="*/ 0 h 47"/>
                <a:gd name="T48" fmla="*/ 1 w 88"/>
                <a:gd name="T49" fmla="*/ 0 h 47"/>
                <a:gd name="T50" fmla="*/ 1 w 88"/>
                <a:gd name="T51" fmla="*/ 0 h 47"/>
                <a:gd name="T52" fmla="*/ 1 w 88"/>
                <a:gd name="T53" fmla="*/ 1 h 47"/>
                <a:gd name="T54" fmla="*/ 1 w 88"/>
                <a:gd name="T55" fmla="*/ 1 h 47"/>
                <a:gd name="T56" fmla="*/ 1 w 88"/>
                <a:gd name="T57" fmla="*/ 1 h 47"/>
                <a:gd name="T58" fmla="*/ 1 w 88"/>
                <a:gd name="T59" fmla="*/ 1 h 47"/>
                <a:gd name="T60" fmla="*/ 1 w 88"/>
                <a:gd name="T61" fmla="*/ 1 h 47"/>
                <a:gd name="T62" fmla="*/ 1 w 88"/>
                <a:gd name="T63" fmla="*/ 1 h 47"/>
                <a:gd name="T64" fmla="*/ 1 w 88"/>
                <a:gd name="T65" fmla="*/ 1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8"/>
                <a:gd name="T100" fmla="*/ 0 h 47"/>
                <a:gd name="T101" fmla="*/ 88 w 88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8" h="47">
                  <a:moveTo>
                    <a:pt x="83" y="11"/>
                  </a:moveTo>
                  <a:lnTo>
                    <a:pt x="85" y="14"/>
                  </a:lnTo>
                  <a:lnTo>
                    <a:pt x="85" y="20"/>
                  </a:lnTo>
                  <a:lnTo>
                    <a:pt x="88" y="25"/>
                  </a:lnTo>
                  <a:lnTo>
                    <a:pt x="88" y="28"/>
                  </a:lnTo>
                  <a:lnTo>
                    <a:pt x="88" y="33"/>
                  </a:lnTo>
                  <a:lnTo>
                    <a:pt x="88" y="39"/>
                  </a:lnTo>
                  <a:lnTo>
                    <a:pt x="88" y="44"/>
                  </a:lnTo>
                  <a:lnTo>
                    <a:pt x="88" y="47"/>
                  </a:lnTo>
                  <a:lnTo>
                    <a:pt x="77" y="47"/>
                  </a:lnTo>
                  <a:lnTo>
                    <a:pt x="66" y="44"/>
                  </a:lnTo>
                  <a:lnTo>
                    <a:pt x="53" y="42"/>
                  </a:lnTo>
                  <a:lnTo>
                    <a:pt x="42" y="42"/>
                  </a:lnTo>
                  <a:lnTo>
                    <a:pt x="31" y="39"/>
                  </a:lnTo>
                  <a:lnTo>
                    <a:pt x="20" y="33"/>
                  </a:lnTo>
                  <a:lnTo>
                    <a:pt x="9" y="28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11" y="0"/>
                  </a:lnTo>
                  <a:lnTo>
                    <a:pt x="22" y="3"/>
                  </a:lnTo>
                  <a:lnTo>
                    <a:pt x="31" y="6"/>
                  </a:lnTo>
                  <a:lnTo>
                    <a:pt x="42" y="9"/>
                  </a:lnTo>
                  <a:lnTo>
                    <a:pt x="53" y="9"/>
                  </a:lnTo>
                  <a:lnTo>
                    <a:pt x="61" y="11"/>
                  </a:lnTo>
                  <a:lnTo>
                    <a:pt x="72" y="11"/>
                  </a:lnTo>
                  <a:lnTo>
                    <a:pt x="83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7" name="Freeform 123"/>
            <p:cNvSpPr>
              <a:spLocks/>
            </p:cNvSpPr>
            <p:nvPr/>
          </p:nvSpPr>
          <p:spPr bwMode="auto">
            <a:xfrm>
              <a:off x="2185" y="2573"/>
              <a:ext cx="27" cy="23"/>
            </a:xfrm>
            <a:custGeom>
              <a:avLst/>
              <a:gdLst>
                <a:gd name="T0" fmla="*/ 1 w 44"/>
                <a:gd name="T1" fmla="*/ 1 h 39"/>
                <a:gd name="T2" fmla="*/ 1 w 44"/>
                <a:gd name="T3" fmla="*/ 1 h 39"/>
                <a:gd name="T4" fmla="*/ 1 w 44"/>
                <a:gd name="T5" fmla="*/ 1 h 39"/>
                <a:gd name="T6" fmla="*/ 1 w 44"/>
                <a:gd name="T7" fmla="*/ 1 h 39"/>
                <a:gd name="T8" fmla="*/ 1 w 44"/>
                <a:gd name="T9" fmla="*/ 1 h 39"/>
                <a:gd name="T10" fmla="*/ 1 w 44"/>
                <a:gd name="T11" fmla="*/ 1 h 39"/>
                <a:gd name="T12" fmla="*/ 1 w 44"/>
                <a:gd name="T13" fmla="*/ 1 h 39"/>
                <a:gd name="T14" fmla="*/ 1 w 44"/>
                <a:gd name="T15" fmla="*/ 1 h 39"/>
                <a:gd name="T16" fmla="*/ 1 w 44"/>
                <a:gd name="T17" fmla="*/ 1 h 39"/>
                <a:gd name="T18" fmla="*/ 0 w 44"/>
                <a:gd name="T19" fmla="*/ 0 h 39"/>
                <a:gd name="T20" fmla="*/ 1 w 44"/>
                <a:gd name="T21" fmla="*/ 0 h 39"/>
                <a:gd name="T22" fmla="*/ 1 w 44"/>
                <a:gd name="T23" fmla="*/ 1 h 39"/>
                <a:gd name="T24" fmla="*/ 1 w 44"/>
                <a:gd name="T25" fmla="*/ 1 h 39"/>
                <a:gd name="T26" fmla="*/ 1 w 44"/>
                <a:gd name="T27" fmla="*/ 1 h 39"/>
                <a:gd name="T28" fmla="*/ 1 w 44"/>
                <a:gd name="T29" fmla="*/ 1 h 39"/>
                <a:gd name="T30" fmla="*/ 1 w 44"/>
                <a:gd name="T31" fmla="*/ 1 h 39"/>
                <a:gd name="T32" fmla="*/ 1 w 44"/>
                <a:gd name="T33" fmla="*/ 1 h 39"/>
                <a:gd name="T34" fmla="*/ 1 w 44"/>
                <a:gd name="T35" fmla="*/ 1 h 39"/>
                <a:gd name="T36" fmla="*/ 1 w 44"/>
                <a:gd name="T37" fmla="*/ 1 h 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4"/>
                <a:gd name="T58" fmla="*/ 0 h 39"/>
                <a:gd name="T59" fmla="*/ 44 w 44"/>
                <a:gd name="T60" fmla="*/ 39 h 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4" h="39">
                  <a:moveTo>
                    <a:pt x="44" y="39"/>
                  </a:moveTo>
                  <a:lnTo>
                    <a:pt x="36" y="39"/>
                  </a:lnTo>
                  <a:lnTo>
                    <a:pt x="30" y="39"/>
                  </a:lnTo>
                  <a:lnTo>
                    <a:pt x="25" y="39"/>
                  </a:lnTo>
                  <a:lnTo>
                    <a:pt x="19" y="39"/>
                  </a:lnTo>
                  <a:lnTo>
                    <a:pt x="16" y="36"/>
                  </a:lnTo>
                  <a:lnTo>
                    <a:pt x="11" y="36"/>
                  </a:lnTo>
                  <a:lnTo>
                    <a:pt x="6" y="33"/>
                  </a:lnTo>
                  <a:lnTo>
                    <a:pt x="3" y="28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3"/>
                  </a:lnTo>
                  <a:lnTo>
                    <a:pt x="14" y="3"/>
                  </a:lnTo>
                  <a:lnTo>
                    <a:pt x="19" y="3"/>
                  </a:lnTo>
                  <a:lnTo>
                    <a:pt x="25" y="3"/>
                  </a:lnTo>
                  <a:lnTo>
                    <a:pt x="30" y="3"/>
                  </a:lnTo>
                  <a:lnTo>
                    <a:pt x="36" y="6"/>
                  </a:lnTo>
                  <a:lnTo>
                    <a:pt x="41" y="6"/>
                  </a:lnTo>
                  <a:lnTo>
                    <a:pt x="44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8" name="Freeform 124"/>
            <p:cNvSpPr>
              <a:spLocks/>
            </p:cNvSpPr>
            <p:nvPr/>
          </p:nvSpPr>
          <p:spPr bwMode="auto">
            <a:xfrm>
              <a:off x="2097" y="2573"/>
              <a:ext cx="41" cy="37"/>
            </a:xfrm>
            <a:custGeom>
              <a:avLst/>
              <a:gdLst>
                <a:gd name="T0" fmla="*/ 1 w 68"/>
                <a:gd name="T1" fmla="*/ 1 h 63"/>
                <a:gd name="T2" fmla="*/ 1 w 68"/>
                <a:gd name="T3" fmla="*/ 1 h 63"/>
                <a:gd name="T4" fmla="*/ 1 w 68"/>
                <a:gd name="T5" fmla="*/ 1 h 63"/>
                <a:gd name="T6" fmla="*/ 1 w 68"/>
                <a:gd name="T7" fmla="*/ 1 h 63"/>
                <a:gd name="T8" fmla="*/ 1 w 68"/>
                <a:gd name="T9" fmla="*/ 1 h 63"/>
                <a:gd name="T10" fmla="*/ 1 w 68"/>
                <a:gd name="T11" fmla="*/ 1 h 63"/>
                <a:gd name="T12" fmla="*/ 1 w 68"/>
                <a:gd name="T13" fmla="*/ 1 h 63"/>
                <a:gd name="T14" fmla="*/ 1 w 68"/>
                <a:gd name="T15" fmla="*/ 1 h 63"/>
                <a:gd name="T16" fmla="*/ 1 w 68"/>
                <a:gd name="T17" fmla="*/ 1 h 63"/>
                <a:gd name="T18" fmla="*/ 1 w 68"/>
                <a:gd name="T19" fmla="*/ 1 h 63"/>
                <a:gd name="T20" fmla="*/ 1 w 68"/>
                <a:gd name="T21" fmla="*/ 1 h 63"/>
                <a:gd name="T22" fmla="*/ 1 w 68"/>
                <a:gd name="T23" fmla="*/ 1 h 63"/>
                <a:gd name="T24" fmla="*/ 0 w 68"/>
                <a:gd name="T25" fmla="*/ 1 h 63"/>
                <a:gd name="T26" fmla="*/ 0 w 68"/>
                <a:gd name="T27" fmla="*/ 1 h 63"/>
                <a:gd name="T28" fmla="*/ 0 w 68"/>
                <a:gd name="T29" fmla="*/ 1 h 63"/>
                <a:gd name="T30" fmla="*/ 0 w 68"/>
                <a:gd name="T31" fmla="*/ 1 h 63"/>
                <a:gd name="T32" fmla="*/ 1 w 68"/>
                <a:gd name="T33" fmla="*/ 1 h 63"/>
                <a:gd name="T34" fmla="*/ 1 w 68"/>
                <a:gd name="T35" fmla="*/ 1 h 63"/>
                <a:gd name="T36" fmla="*/ 1 w 68"/>
                <a:gd name="T37" fmla="*/ 1 h 63"/>
                <a:gd name="T38" fmla="*/ 1 w 68"/>
                <a:gd name="T39" fmla="*/ 1 h 63"/>
                <a:gd name="T40" fmla="*/ 1 w 68"/>
                <a:gd name="T41" fmla="*/ 1 h 63"/>
                <a:gd name="T42" fmla="*/ 1 w 68"/>
                <a:gd name="T43" fmla="*/ 1 h 63"/>
                <a:gd name="T44" fmla="*/ 1 w 68"/>
                <a:gd name="T45" fmla="*/ 1 h 63"/>
                <a:gd name="T46" fmla="*/ 1 w 68"/>
                <a:gd name="T47" fmla="*/ 1 h 63"/>
                <a:gd name="T48" fmla="*/ 1 w 68"/>
                <a:gd name="T49" fmla="*/ 0 h 63"/>
                <a:gd name="T50" fmla="*/ 1 w 68"/>
                <a:gd name="T51" fmla="*/ 1 h 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8"/>
                <a:gd name="T79" fmla="*/ 0 h 63"/>
                <a:gd name="T80" fmla="*/ 68 w 68"/>
                <a:gd name="T81" fmla="*/ 63 h 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8" h="63">
                  <a:moveTo>
                    <a:pt x="68" y="50"/>
                  </a:moveTo>
                  <a:lnTo>
                    <a:pt x="60" y="52"/>
                  </a:lnTo>
                  <a:lnTo>
                    <a:pt x="52" y="55"/>
                  </a:lnTo>
                  <a:lnTo>
                    <a:pt x="44" y="58"/>
                  </a:lnTo>
                  <a:lnTo>
                    <a:pt x="35" y="58"/>
                  </a:lnTo>
                  <a:lnTo>
                    <a:pt x="27" y="58"/>
                  </a:lnTo>
                  <a:lnTo>
                    <a:pt x="19" y="60"/>
                  </a:lnTo>
                  <a:lnTo>
                    <a:pt x="11" y="60"/>
                  </a:lnTo>
                  <a:lnTo>
                    <a:pt x="3" y="63"/>
                  </a:lnTo>
                  <a:lnTo>
                    <a:pt x="3" y="55"/>
                  </a:lnTo>
                  <a:lnTo>
                    <a:pt x="3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3" y="14"/>
                  </a:lnTo>
                  <a:lnTo>
                    <a:pt x="8" y="11"/>
                  </a:lnTo>
                  <a:lnTo>
                    <a:pt x="16" y="11"/>
                  </a:lnTo>
                  <a:lnTo>
                    <a:pt x="24" y="8"/>
                  </a:lnTo>
                  <a:lnTo>
                    <a:pt x="33" y="8"/>
                  </a:lnTo>
                  <a:lnTo>
                    <a:pt x="41" y="6"/>
                  </a:lnTo>
                  <a:lnTo>
                    <a:pt x="46" y="6"/>
                  </a:lnTo>
                  <a:lnTo>
                    <a:pt x="55" y="3"/>
                  </a:lnTo>
                  <a:lnTo>
                    <a:pt x="63" y="0"/>
                  </a:lnTo>
                  <a:lnTo>
                    <a:pt x="68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69" name="Freeform 125"/>
            <p:cNvSpPr>
              <a:spLocks/>
            </p:cNvSpPr>
            <p:nvPr/>
          </p:nvSpPr>
          <p:spPr bwMode="auto">
            <a:xfrm>
              <a:off x="3037" y="2574"/>
              <a:ext cx="39" cy="28"/>
            </a:xfrm>
            <a:custGeom>
              <a:avLst/>
              <a:gdLst>
                <a:gd name="T0" fmla="*/ 1 w 63"/>
                <a:gd name="T1" fmla="*/ 0 h 47"/>
                <a:gd name="T2" fmla="*/ 1 w 63"/>
                <a:gd name="T3" fmla="*/ 1 h 47"/>
                <a:gd name="T4" fmla="*/ 1 w 63"/>
                <a:gd name="T5" fmla="*/ 1 h 47"/>
                <a:gd name="T6" fmla="*/ 1 w 63"/>
                <a:gd name="T7" fmla="*/ 1 h 47"/>
                <a:gd name="T8" fmla="*/ 1 w 63"/>
                <a:gd name="T9" fmla="*/ 1 h 47"/>
                <a:gd name="T10" fmla="*/ 1 w 63"/>
                <a:gd name="T11" fmla="*/ 1 h 47"/>
                <a:gd name="T12" fmla="*/ 1 w 63"/>
                <a:gd name="T13" fmla="*/ 1 h 47"/>
                <a:gd name="T14" fmla="*/ 1 w 63"/>
                <a:gd name="T15" fmla="*/ 1 h 47"/>
                <a:gd name="T16" fmla="*/ 1 w 63"/>
                <a:gd name="T17" fmla="*/ 1 h 47"/>
                <a:gd name="T18" fmla="*/ 1 w 63"/>
                <a:gd name="T19" fmla="*/ 1 h 47"/>
                <a:gd name="T20" fmla="*/ 1 w 63"/>
                <a:gd name="T21" fmla="*/ 1 h 47"/>
                <a:gd name="T22" fmla="*/ 1 w 63"/>
                <a:gd name="T23" fmla="*/ 1 h 47"/>
                <a:gd name="T24" fmla="*/ 1 w 63"/>
                <a:gd name="T25" fmla="*/ 1 h 47"/>
                <a:gd name="T26" fmla="*/ 1 w 63"/>
                <a:gd name="T27" fmla="*/ 1 h 47"/>
                <a:gd name="T28" fmla="*/ 1 w 63"/>
                <a:gd name="T29" fmla="*/ 1 h 47"/>
                <a:gd name="T30" fmla="*/ 1 w 63"/>
                <a:gd name="T31" fmla="*/ 1 h 47"/>
                <a:gd name="T32" fmla="*/ 1 w 63"/>
                <a:gd name="T33" fmla="*/ 1 h 47"/>
                <a:gd name="T34" fmla="*/ 0 w 63"/>
                <a:gd name="T35" fmla="*/ 1 h 47"/>
                <a:gd name="T36" fmla="*/ 1 w 63"/>
                <a:gd name="T37" fmla="*/ 1 h 47"/>
                <a:gd name="T38" fmla="*/ 1 w 63"/>
                <a:gd name="T39" fmla="*/ 1 h 47"/>
                <a:gd name="T40" fmla="*/ 1 w 63"/>
                <a:gd name="T41" fmla="*/ 1 h 47"/>
                <a:gd name="T42" fmla="*/ 1 w 63"/>
                <a:gd name="T43" fmla="*/ 1 h 47"/>
                <a:gd name="T44" fmla="*/ 1 w 63"/>
                <a:gd name="T45" fmla="*/ 1 h 47"/>
                <a:gd name="T46" fmla="*/ 1 w 63"/>
                <a:gd name="T47" fmla="*/ 1 h 47"/>
                <a:gd name="T48" fmla="*/ 1 w 63"/>
                <a:gd name="T49" fmla="*/ 0 h 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3"/>
                <a:gd name="T76" fmla="*/ 0 h 47"/>
                <a:gd name="T77" fmla="*/ 63 w 63"/>
                <a:gd name="T78" fmla="*/ 47 h 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3" h="47">
                  <a:moveTo>
                    <a:pt x="63" y="0"/>
                  </a:moveTo>
                  <a:lnTo>
                    <a:pt x="63" y="5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9"/>
                  </a:lnTo>
                  <a:lnTo>
                    <a:pt x="63" y="25"/>
                  </a:lnTo>
                  <a:lnTo>
                    <a:pt x="63" y="30"/>
                  </a:lnTo>
                  <a:lnTo>
                    <a:pt x="63" y="36"/>
                  </a:lnTo>
                  <a:lnTo>
                    <a:pt x="60" y="38"/>
                  </a:lnTo>
                  <a:lnTo>
                    <a:pt x="52" y="41"/>
                  </a:lnTo>
                  <a:lnTo>
                    <a:pt x="43" y="41"/>
                  </a:lnTo>
                  <a:lnTo>
                    <a:pt x="35" y="44"/>
                  </a:lnTo>
                  <a:lnTo>
                    <a:pt x="24" y="47"/>
                  </a:lnTo>
                  <a:lnTo>
                    <a:pt x="16" y="47"/>
                  </a:lnTo>
                  <a:lnTo>
                    <a:pt x="11" y="44"/>
                  </a:lnTo>
                  <a:lnTo>
                    <a:pt x="5" y="38"/>
                  </a:lnTo>
                  <a:lnTo>
                    <a:pt x="2" y="30"/>
                  </a:lnTo>
                  <a:lnTo>
                    <a:pt x="0" y="16"/>
                  </a:lnTo>
                  <a:lnTo>
                    <a:pt x="2" y="8"/>
                  </a:lnTo>
                  <a:lnTo>
                    <a:pt x="11" y="5"/>
                  </a:lnTo>
                  <a:lnTo>
                    <a:pt x="19" y="3"/>
                  </a:lnTo>
                  <a:lnTo>
                    <a:pt x="30" y="3"/>
                  </a:lnTo>
                  <a:lnTo>
                    <a:pt x="41" y="3"/>
                  </a:lnTo>
                  <a:lnTo>
                    <a:pt x="52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70" name="Freeform 126"/>
            <p:cNvSpPr>
              <a:spLocks/>
            </p:cNvSpPr>
            <p:nvPr/>
          </p:nvSpPr>
          <p:spPr bwMode="auto">
            <a:xfrm>
              <a:off x="2011" y="2577"/>
              <a:ext cx="9" cy="25"/>
            </a:xfrm>
            <a:custGeom>
              <a:avLst/>
              <a:gdLst>
                <a:gd name="T0" fmla="*/ 1 w 14"/>
                <a:gd name="T1" fmla="*/ 1 h 42"/>
                <a:gd name="T2" fmla="*/ 1 w 14"/>
                <a:gd name="T3" fmla="*/ 1 h 42"/>
                <a:gd name="T4" fmla="*/ 1 w 14"/>
                <a:gd name="T5" fmla="*/ 1 h 42"/>
                <a:gd name="T6" fmla="*/ 1 w 14"/>
                <a:gd name="T7" fmla="*/ 1 h 42"/>
                <a:gd name="T8" fmla="*/ 1 w 14"/>
                <a:gd name="T9" fmla="*/ 1 h 42"/>
                <a:gd name="T10" fmla="*/ 1 w 14"/>
                <a:gd name="T11" fmla="*/ 1 h 42"/>
                <a:gd name="T12" fmla="*/ 0 w 14"/>
                <a:gd name="T13" fmla="*/ 1 h 42"/>
                <a:gd name="T14" fmla="*/ 0 w 14"/>
                <a:gd name="T15" fmla="*/ 1 h 42"/>
                <a:gd name="T16" fmla="*/ 0 w 14"/>
                <a:gd name="T17" fmla="*/ 1 h 42"/>
                <a:gd name="T18" fmla="*/ 0 w 14"/>
                <a:gd name="T19" fmla="*/ 1 h 42"/>
                <a:gd name="T20" fmla="*/ 0 w 14"/>
                <a:gd name="T21" fmla="*/ 0 h 42"/>
                <a:gd name="T22" fmla="*/ 0 w 14"/>
                <a:gd name="T23" fmla="*/ 0 h 42"/>
                <a:gd name="T24" fmla="*/ 1 w 14"/>
                <a:gd name="T25" fmla="*/ 0 h 42"/>
                <a:gd name="T26" fmla="*/ 1 w 14"/>
                <a:gd name="T27" fmla="*/ 1 h 42"/>
                <a:gd name="T28" fmla="*/ 1 w 14"/>
                <a:gd name="T29" fmla="*/ 1 h 42"/>
                <a:gd name="T30" fmla="*/ 1 w 14"/>
                <a:gd name="T31" fmla="*/ 1 h 42"/>
                <a:gd name="T32" fmla="*/ 1 w 14"/>
                <a:gd name="T33" fmla="*/ 1 h 42"/>
                <a:gd name="T34" fmla="*/ 1 w 14"/>
                <a:gd name="T35" fmla="*/ 1 h 42"/>
                <a:gd name="T36" fmla="*/ 1 w 14"/>
                <a:gd name="T37" fmla="*/ 1 h 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"/>
                <a:gd name="T58" fmla="*/ 0 h 42"/>
                <a:gd name="T59" fmla="*/ 14 w 14"/>
                <a:gd name="T60" fmla="*/ 42 h 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" h="42">
                  <a:moveTo>
                    <a:pt x="11" y="6"/>
                  </a:moveTo>
                  <a:lnTo>
                    <a:pt x="14" y="42"/>
                  </a:lnTo>
                  <a:lnTo>
                    <a:pt x="8" y="39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0"/>
                  </a:lnTo>
                  <a:lnTo>
                    <a:pt x="3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771" name="Freeform 127"/>
            <p:cNvSpPr>
              <a:spLocks/>
            </p:cNvSpPr>
            <p:nvPr/>
          </p:nvSpPr>
          <p:spPr bwMode="auto">
            <a:xfrm>
              <a:off x="2036" y="2581"/>
              <a:ext cx="45" cy="29"/>
            </a:xfrm>
            <a:custGeom>
              <a:avLst/>
              <a:gdLst>
                <a:gd name="T0" fmla="*/ 1 w 74"/>
                <a:gd name="T1" fmla="*/ 1 h 49"/>
                <a:gd name="T2" fmla="*/ 1 w 74"/>
                <a:gd name="T3" fmla="*/ 1 h 49"/>
                <a:gd name="T4" fmla="*/ 1 w 74"/>
                <a:gd name="T5" fmla="*/ 1 h 49"/>
                <a:gd name="T6" fmla="*/ 1 w 74"/>
                <a:gd name="T7" fmla="*/ 1 h 49"/>
                <a:gd name="T8" fmla="*/ 1 w 74"/>
                <a:gd name="T9" fmla="*/ 1 h 49"/>
                <a:gd name="T10" fmla="*/ 1 w 74"/>
                <a:gd name="T11" fmla="*/ 1 h 49"/>
                <a:gd name="T12" fmla="*/ 1 w 74"/>
                <a:gd name="T13" fmla="*/ 1 h 49"/>
                <a:gd name="T14" fmla="*/ 1 w 74"/>
                <a:gd name="T15" fmla="*/ 1 h 49"/>
                <a:gd name="T16" fmla="*/ 1 w 74"/>
                <a:gd name="T17" fmla="*/ 1 h 49"/>
                <a:gd name="T18" fmla="*/ 1 w 74"/>
                <a:gd name="T19" fmla="*/ 1 h 49"/>
                <a:gd name="T20" fmla="*/ 1 w 74"/>
                <a:gd name="T21" fmla="*/ 1 h 49"/>
                <a:gd name="T22" fmla="*/ 1 w 74"/>
                <a:gd name="T23" fmla="*/ 1 h 49"/>
                <a:gd name="T24" fmla="*/ 1 w 74"/>
                <a:gd name="T25" fmla="*/ 1 h 49"/>
                <a:gd name="T26" fmla="*/ 1 w 74"/>
                <a:gd name="T27" fmla="*/ 1 h 49"/>
                <a:gd name="T28" fmla="*/ 1 w 74"/>
                <a:gd name="T29" fmla="*/ 1 h 49"/>
                <a:gd name="T30" fmla="*/ 1 w 74"/>
                <a:gd name="T31" fmla="*/ 1 h 49"/>
                <a:gd name="T32" fmla="*/ 1 w 74"/>
                <a:gd name="T33" fmla="*/ 1 h 49"/>
                <a:gd name="T34" fmla="*/ 1 w 74"/>
                <a:gd name="T35" fmla="*/ 1 h 49"/>
                <a:gd name="T36" fmla="*/ 0 w 74"/>
                <a:gd name="T37" fmla="*/ 1 h 49"/>
                <a:gd name="T38" fmla="*/ 0 w 74"/>
                <a:gd name="T39" fmla="*/ 1 h 49"/>
                <a:gd name="T40" fmla="*/ 0 w 74"/>
                <a:gd name="T41" fmla="*/ 1 h 49"/>
                <a:gd name="T42" fmla="*/ 0 w 74"/>
                <a:gd name="T43" fmla="*/ 1 h 49"/>
                <a:gd name="T44" fmla="*/ 0 w 74"/>
                <a:gd name="T45" fmla="*/ 1 h 49"/>
                <a:gd name="T46" fmla="*/ 0 w 74"/>
                <a:gd name="T47" fmla="*/ 1 h 49"/>
                <a:gd name="T48" fmla="*/ 0 w 74"/>
                <a:gd name="T49" fmla="*/ 0 h 49"/>
                <a:gd name="T50" fmla="*/ 1 w 74"/>
                <a:gd name="T51" fmla="*/ 1 h 49"/>
                <a:gd name="T52" fmla="*/ 1 w 74"/>
                <a:gd name="T53" fmla="*/ 1 h 49"/>
                <a:gd name="T54" fmla="*/ 1 w 74"/>
                <a:gd name="T55" fmla="*/ 1 h 49"/>
                <a:gd name="T56" fmla="*/ 1 w 74"/>
                <a:gd name="T57" fmla="*/ 1 h 49"/>
                <a:gd name="T58" fmla="*/ 1 w 74"/>
                <a:gd name="T59" fmla="*/ 1 h 49"/>
                <a:gd name="T60" fmla="*/ 1 w 74"/>
                <a:gd name="T61" fmla="*/ 1 h 49"/>
                <a:gd name="T62" fmla="*/ 1 w 74"/>
                <a:gd name="T63" fmla="*/ 1 h 49"/>
                <a:gd name="T64" fmla="*/ 1 w 74"/>
                <a:gd name="T65" fmla="*/ 1 h 4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4"/>
                <a:gd name="T100" fmla="*/ 0 h 49"/>
                <a:gd name="T101" fmla="*/ 74 w 74"/>
                <a:gd name="T102" fmla="*/ 49 h 4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4" h="49">
                  <a:moveTo>
                    <a:pt x="71" y="3"/>
                  </a:moveTo>
                  <a:lnTo>
                    <a:pt x="71" y="8"/>
                  </a:lnTo>
                  <a:lnTo>
                    <a:pt x="71" y="14"/>
                  </a:lnTo>
                  <a:lnTo>
                    <a:pt x="74" y="19"/>
                  </a:lnTo>
                  <a:lnTo>
                    <a:pt x="74" y="25"/>
                  </a:lnTo>
                  <a:lnTo>
                    <a:pt x="74" y="30"/>
                  </a:lnTo>
                  <a:lnTo>
                    <a:pt x="74" y="36"/>
                  </a:lnTo>
                  <a:lnTo>
                    <a:pt x="74" y="41"/>
                  </a:lnTo>
                  <a:lnTo>
                    <a:pt x="74" y="49"/>
                  </a:lnTo>
                  <a:lnTo>
                    <a:pt x="66" y="49"/>
                  </a:lnTo>
                  <a:lnTo>
                    <a:pt x="55" y="49"/>
                  </a:lnTo>
                  <a:lnTo>
                    <a:pt x="47" y="49"/>
                  </a:lnTo>
                  <a:lnTo>
                    <a:pt x="39" y="49"/>
                  </a:lnTo>
                  <a:lnTo>
                    <a:pt x="30" y="49"/>
                  </a:lnTo>
                  <a:lnTo>
                    <a:pt x="22" y="49"/>
                  </a:lnTo>
                  <a:lnTo>
                    <a:pt x="14" y="46"/>
                  </a:lnTo>
                  <a:lnTo>
                    <a:pt x="6" y="46"/>
                  </a:lnTo>
                  <a:lnTo>
                    <a:pt x="3" y="41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8" y="3"/>
                  </a:lnTo>
                  <a:lnTo>
                    <a:pt x="17" y="3"/>
                  </a:lnTo>
                  <a:lnTo>
                    <a:pt x="28" y="3"/>
                  </a:lnTo>
                  <a:lnTo>
                    <a:pt x="36" y="3"/>
                  </a:lnTo>
                  <a:lnTo>
                    <a:pt x="44" y="3"/>
                  </a:lnTo>
                  <a:lnTo>
                    <a:pt x="55" y="3"/>
                  </a:lnTo>
                  <a:lnTo>
                    <a:pt x="63" y="3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7654" name="Picture 123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603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155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1" y="2643182"/>
            <a:ext cx="7858180" cy="30147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3200" dirty="0" smtClean="0">
                <a:solidFill>
                  <a:srgbClr val="7030A0"/>
                </a:solidFill>
                <a:latin typeface="Arial" charset="0"/>
              </a:rPr>
              <a:t>Главное средство воспитания – это пример родителей, их деятельность, это заинтересованное участие ребенка в жизни семьи, в ее заботах, радостях.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490663" y="825500"/>
            <a:ext cx="38020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4211638" y="1196975"/>
            <a:ext cx="28813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СОВЕТ 1</a:t>
            </a:r>
          </a:p>
        </p:txBody>
      </p:sp>
      <p:pic>
        <p:nvPicPr>
          <p:cNvPr id="28677" name="Picture 6" descr="PE0227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6605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7" descr="PE02296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169227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1372" y="668338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508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SUPER04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33375"/>
            <a:ext cx="3455987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071539" y="3357562"/>
            <a:ext cx="7286676" cy="31085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Сделайте жизнь ребенка интересной и многообразной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Уделяйте ему больше свободного времени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Воодушевите ребенка на рассказ о своих школьных и личных делах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4787900" y="1341438"/>
            <a:ext cx="3671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СОВЕТ 2</a:t>
            </a:r>
          </a:p>
        </p:txBody>
      </p:sp>
      <p:sp>
        <p:nvSpPr>
          <p:cNvPr id="29701" name="Text Box 19"/>
          <p:cNvSpPr txBox="1">
            <a:spLocks noChangeArrowheads="1"/>
          </p:cNvSpPr>
          <p:nvPr/>
        </p:nvSpPr>
        <p:spPr bwMode="auto">
          <a:xfrm>
            <a:off x="8367713" y="25082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9702" name="Picture 6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33375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0286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908050"/>
            <a:ext cx="5627687" cy="9874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B0F0"/>
                </a:solidFill>
                <a:latin typeface="Arial" charset="0"/>
              </a:rPr>
              <a:t>СОВЕТ 3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2643182"/>
            <a:ext cx="7643866" cy="35719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Эффективным способом сплочения семьи, установлением дружеских взаимоотношений является проведение совместного досуга.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Важно не место, где проводишь время со своим ребенком, а впечатление от совместно пережитых испытаний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Именно в таких  ситуациях ребенок учиться доверять Вам  свою жизнь, тайны, делится секретами, своими успехами  </a:t>
            </a:r>
          </a:p>
        </p:txBody>
      </p:sp>
      <p:pic>
        <p:nvPicPr>
          <p:cNvPr id="30724" name="Picture 4" descr="SUPER0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237648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21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916238" y="981075"/>
            <a:ext cx="5122862" cy="110331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B0F0"/>
                </a:solidFill>
                <a:latin typeface="Arial" charset="0"/>
              </a:rPr>
              <a:t>СОВЕТ 4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2746375"/>
            <a:ext cx="7572428" cy="368302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Укрепляйте в ребенке уверенность в собственных силах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Слушая ребенка следите за его мимикой и жестами, анализируйте  их</a:t>
            </a:r>
          </a:p>
          <a:p>
            <a:pPr eaLnBrk="1" hangingPunct="1">
              <a:defRPr/>
            </a:pPr>
            <a:r>
              <a:rPr lang="ru-RU" sz="2800" dirty="0" smtClean="0">
                <a:solidFill>
                  <a:srgbClr val="7030A0"/>
                </a:solidFill>
                <a:latin typeface="Arial" charset="0"/>
              </a:rPr>
              <a:t>Разговаривайте  друг с другом, если общения не происходит, вы отдаляетесь друг от друга </a:t>
            </a:r>
          </a:p>
        </p:txBody>
      </p:sp>
      <p:pic>
        <p:nvPicPr>
          <p:cNvPr id="31748" name="Picture 5" descr="SUPER0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58888" y="260350"/>
            <a:ext cx="165258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33375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423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404813"/>
            <a:ext cx="4259263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B0F0"/>
                </a:solidFill>
                <a:latin typeface="Arial" charset="0"/>
              </a:rPr>
              <a:t>СОВЕТ 5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420938"/>
            <a:ext cx="8178826" cy="4114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старайтесь спрятать ребенка от трудностей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Обсуждайте с детьми свою жизнь, считайтесь с их мнением в решении семейных проблем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должны чувствовать ответственность за все, что они совершают в жизни </a:t>
            </a:r>
          </a:p>
        </p:txBody>
      </p:sp>
      <p:pic>
        <p:nvPicPr>
          <p:cNvPr id="32772" name="Picture 4" descr="PE0226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8913"/>
            <a:ext cx="186531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603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858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250825" y="476250"/>
            <a:ext cx="4537075" cy="554037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400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400" dirty="0">
                <a:solidFill>
                  <a:srgbClr val="7030A0"/>
                </a:solidFill>
              </a:rPr>
              <a:t>Только при уверенности ребёнка в родительской любви возможно правильное формирование психического мира человека, возможно воспитание нравственного поведения. Нравственность ребёнка – это необходимое условие его принципиальных позиций, последовательности его поведения, уважения достоинства личности, духовности. </a:t>
            </a:r>
            <a:r>
              <a:rPr lang="ru-RU" altLang="ru-RU" dirty="0">
                <a:solidFill>
                  <a:srgbClr val="7030A0"/>
                </a:solidFill>
              </a:rPr>
              <a:t/>
            </a:r>
            <a:br>
              <a:rPr lang="ru-RU" altLang="ru-RU" dirty="0">
                <a:solidFill>
                  <a:srgbClr val="7030A0"/>
                </a:solidFill>
              </a:rPr>
            </a:br>
            <a:endParaRPr lang="ru-RU" altLang="ru-RU" dirty="0">
              <a:solidFill>
                <a:srgbClr val="7030A0"/>
              </a:solidFill>
            </a:endParaRPr>
          </a:p>
        </p:txBody>
      </p:sp>
      <p:pic>
        <p:nvPicPr>
          <p:cNvPr id="37891" name="Picture 4" descr="http://krasnozerskoe.nso.ru/NsoNewsPhoto/5fa9dd41-54e2-4962-9d0d-67d1e4010e4c/ByWidth_600x500/13087192588752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401955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50868" y="332656"/>
            <a:ext cx="348685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ПОМНИТЕ!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5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еник\Desktop\фотографии семьи№2\неделя родного края№2\DSCN1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650"/>
            <a:ext cx="8424936" cy="611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91558"/>
            <a:ext cx="5651500" cy="250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466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3"/>
          <p:cNvSpPr>
            <a:spLocks noChangeArrowheads="1" noChangeShapeType="1" noTextEdit="1"/>
          </p:cNvSpPr>
          <p:nvPr/>
        </p:nvSpPr>
        <p:spPr bwMode="auto">
          <a:xfrm>
            <a:off x="899592" y="2852936"/>
            <a:ext cx="7272337" cy="3097213"/>
          </a:xfrm>
          <a:prstGeom prst="rect">
            <a:avLst/>
          </a:prstGeom>
        </p:spPr>
        <p:txBody>
          <a:bodyPr wrap="none" fromWordArt="1">
            <a:prstTxWarp prst="textTriangleInverted">
              <a:avLst/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glow rad="101600">
                    <a:srgbClr val="FFC000">
                      <a:alpha val="60000"/>
                    </a:srgbClr>
                  </a:glow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Здоровья Вам и удачи </a:t>
            </a:r>
          </a:p>
          <a:p>
            <a:pPr algn="ctr">
              <a:defRPr/>
            </a:pPr>
            <a:r>
              <a:rPr lang="ru-RU" sz="3600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glow rad="101600">
                    <a:srgbClr val="FFC000">
                      <a:alpha val="60000"/>
                    </a:srgbClr>
                  </a:glow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 </a:t>
            </a:r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glow rad="101600">
                    <a:srgbClr val="FFC000">
                      <a:alpha val="60000"/>
                    </a:srgbClr>
                  </a:glow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воспитании </a:t>
            </a:r>
            <a:r>
              <a:rPr lang="ru-RU" sz="3600" b="1" kern="10" smtClean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glow rad="101600">
                    <a:srgbClr val="FFC000">
                      <a:alpha val="60000"/>
                    </a:srgbClr>
                  </a:glow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наших </a:t>
            </a:r>
            <a:r>
              <a:rPr lang="ru-RU" sz="3600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glow rad="101600">
                    <a:srgbClr val="FFC000">
                      <a:alpha val="60000"/>
                    </a:srgbClr>
                  </a:glow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детей</a:t>
            </a:r>
            <a:r>
              <a:rPr lang="ru-RU" sz="3600" b="1" kern="10" dirty="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!</a:t>
            </a:r>
          </a:p>
        </p:txBody>
      </p:sp>
      <p:pic>
        <p:nvPicPr>
          <p:cNvPr id="40963" name="Picture 145" descr="C:\Documents and Settings\класс5\Мои документы\Мои рисунки\childrensday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60350"/>
            <a:ext cx="38179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147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013" y="620713"/>
            <a:ext cx="201612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621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еник\Desktop\фотографии семьи№2\IMG_20180919_1415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-31229"/>
            <a:ext cx="8557617" cy="632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77" y="4500736"/>
            <a:ext cx="5651500" cy="235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466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261" y="260648"/>
            <a:ext cx="7931224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Стили семейного воспитания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2" descr="C:\Documents and Settings\класс5\Рабочий стол\родительское собрание Семейное воспитание\Картинки на тему Семья.files\parents019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19700" y="3933825"/>
            <a:ext cx="2967038" cy="23034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188" y="2060575"/>
            <a:ext cx="5184775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Демократичный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Авторитарный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Попустительский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Сотрудничество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Опека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Диктат</a:t>
            </a:r>
          </a:p>
        </p:txBody>
      </p:sp>
      <p:pic>
        <p:nvPicPr>
          <p:cNvPr id="11269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1" y="1012825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57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Демократический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2" descr="C:\Documents and Settings\класс5\Мои документы\Мои рисунки\parents079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00100" y="2285992"/>
            <a:ext cx="3163888" cy="33147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668713" cy="4114800"/>
          </a:xfrm>
        </p:spPr>
        <p:txBody>
          <a:bodyPr/>
          <a:lstStyle/>
          <a:p>
            <a:pPr>
              <a:defRPr/>
            </a:pPr>
            <a:endParaRPr lang="ru-RU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Учитываются интересы ребенка</a:t>
            </a:r>
          </a:p>
          <a:p>
            <a:pPr>
              <a:defRPr/>
            </a:pPr>
            <a:endParaRPr lang="ru-RU" sz="32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Стиль «согласия»</a:t>
            </a:r>
            <a:endParaRPr lang="ru-RU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3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51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Авторитарный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0200" y="1981200"/>
            <a:ext cx="4546600" cy="41148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Родители  требуют от ребенка беспрекословного  подчинения и не считают, что должны ему объяснять причины своих указаний  и запретов</a:t>
            </a:r>
            <a:endParaRPr lang="ru-RU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6" name="Picture 5" descr="C:\Documents and Settings\класс5\Мои документы\Мои рисунки\parents081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088" y="1773238"/>
            <a:ext cx="2520950" cy="38163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33375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775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Попустительский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5410200" cy="41148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Ребенок предоставляется сам себе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Стиль «невмешательства»</a:t>
            </a:r>
            <a:endParaRPr lang="ru-RU" sz="36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2" descr="C:\Documents and Settings\класс5\Мои документы\Мои рисунки\kids1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011863" y="1700213"/>
            <a:ext cx="2398712" cy="41052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3873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763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Сотрудничество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938" y="1700213"/>
            <a:ext cx="5338762" cy="46085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Опосредованность межличностных отношений в семье общими целями и задачами совместной деятельности, ее организацией и высокими нравственными ценностями.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Преодолевается эгоистический индивидуализм ребенка.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Семья обретает особое качество, становится группой высокого уровня развития - коллективом</a:t>
            </a:r>
            <a:endParaRPr lang="ru-RU" sz="2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4" name="Picture 2" descr="C:\Documents and Settings\класс5\Мои документы\Мои рисунки\parents082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9750" y="2565400"/>
            <a:ext cx="2808288" cy="3455988"/>
          </a:xfrm>
        </p:spPr>
      </p:pic>
      <p:pic>
        <p:nvPicPr>
          <p:cNvPr id="15365" name="Picture 5" descr="C:\Documents and Settings\класс5\Мои документы\Мои рисунки\img13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625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6618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Опека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700213"/>
            <a:ext cx="4905375" cy="41148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Удовлетворение потребностей ребенка и ограждение его от трудностей</a:t>
            </a:r>
          </a:p>
          <a:p>
            <a:pPr>
              <a:defRPr/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Эти дети оказываются более неприспособленными к жизни в коллективе</a:t>
            </a:r>
            <a:r>
              <a:rPr lang="ru-RU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2" descr="C:\Documents and Settings\класс5\Мои документы\Мои рисунки\parents084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35600" y="2708275"/>
            <a:ext cx="3384550" cy="38163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Documents and Settings\класс5\Мои документы\Мои рисунки\img12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404813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468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465</Words>
  <Application>Microsoft Office PowerPoint</Application>
  <PresentationFormat>Экран (4:3)</PresentationFormat>
  <Paragraphs>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«Стили семейного воспитания »  </vt:lpstr>
      <vt:lpstr>Слайд 2</vt:lpstr>
      <vt:lpstr>Слайд 3</vt:lpstr>
      <vt:lpstr>Стили семейного воспитания</vt:lpstr>
      <vt:lpstr>Демократический</vt:lpstr>
      <vt:lpstr>Авторитарный</vt:lpstr>
      <vt:lpstr>Попустительский</vt:lpstr>
      <vt:lpstr>Сотрудничество</vt:lpstr>
      <vt:lpstr>Опека</vt:lpstr>
      <vt:lpstr>Диктат</vt:lpstr>
      <vt:lpstr>«ГИПЕРОПЕКА» </vt:lpstr>
      <vt:lpstr>Слайд 12</vt:lpstr>
      <vt:lpstr>СОВЕТЫ  </vt:lpstr>
      <vt:lpstr>Главное средство воспитания – это пример родителей, их деятельность, это заинтересованное участие ребенка в жизни семьи, в ее заботах, радостях.</vt:lpstr>
      <vt:lpstr>Слайд 15</vt:lpstr>
      <vt:lpstr>СОВЕТ 3</vt:lpstr>
      <vt:lpstr>СОВЕТ 4</vt:lpstr>
      <vt:lpstr>СОВЕТ 5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Воспитатель</dc:creator>
  <cp:lastModifiedBy>Admin</cp:lastModifiedBy>
  <cp:revision>27</cp:revision>
  <dcterms:created xsi:type="dcterms:W3CDTF">2019-04-09T08:43:25Z</dcterms:created>
  <dcterms:modified xsi:type="dcterms:W3CDTF">2020-11-12T21:19:44Z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1852179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