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3" r:id="rId8"/>
    <p:sldId id="268" r:id="rId9"/>
    <p:sldId id="270" r:id="rId10"/>
    <p:sldId id="272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902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63880-7A7D-46FD-B0A8-43F51E27E00A}" type="datetimeFigureOut">
              <a:rPr lang="ru-RU" smtClean="0"/>
              <a:t>13.11.2020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16677C5-6B7B-43C5-96E7-E55EDA7CB7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52737"/>
            <a:ext cx="6696744" cy="1008112"/>
          </a:xfrm>
        </p:spPr>
        <p:txBody>
          <a:bodyPr>
            <a:normAutofit/>
          </a:bodyPr>
          <a:lstStyle/>
          <a:p>
            <a:r>
              <a:rPr lang="ru-RU" b="1" dirty="0" smtClean="0"/>
              <a:t>Шахматы – это спорт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149080"/>
            <a:ext cx="5712179" cy="1524000"/>
          </a:xfrm>
        </p:spPr>
        <p:txBody>
          <a:bodyPr/>
          <a:lstStyle/>
          <a:p>
            <a:r>
              <a:rPr lang="ru-RU" dirty="0" smtClean="0"/>
              <a:t>Подготовил Елисей П.</a:t>
            </a:r>
          </a:p>
          <a:p>
            <a:r>
              <a:rPr lang="ru-RU" dirty="0" smtClean="0"/>
              <a:t>Педагог Большаков Ю.Р.</a:t>
            </a:r>
          </a:p>
          <a:p>
            <a:r>
              <a:rPr lang="ru-RU" dirty="0" smtClean="0"/>
              <a:t>МБОУ СШ№42 </a:t>
            </a:r>
            <a:r>
              <a:rPr lang="ru-RU" dirty="0" smtClean="0"/>
              <a:t>г. Нижневартовска</a:t>
            </a:r>
            <a:endParaRPr lang="ru-RU" dirty="0"/>
          </a:p>
        </p:txBody>
      </p:sp>
      <p:pic>
        <p:nvPicPr>
          <p:cNvPr id="4" name="Рисунок 3" descr="D:\аттестация\Большаков\КАРТИНКИ\323138.970x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32856"/>
            <a:ext cx="2186380" cy="19427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7246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554117"/>
            <a:ext cx="36004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 </a:t>
            </a:r>
            <a:r>
              <a:rPr lang="ru-RU" dirty="0"/>
              <a:t>каждого вида спорта есть такие критерии, как:</a:t>
            </a:r>
          </a:p>
          <a:p>
            <a:r>
              <a:rPr lang="ru-RU" dirty="0" smtClean="0"/>
              <a:t>Болельщики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Турниры</a:t>
            </a:r>
          </a:p>
          <a:p>
            <a:r>
              <a:rPr lang="ru-RU" dirty="0" smtClean="0"/>
              <a:t>Единые </a:t>
            </a:r>
            <a:r>
              <a:rPr lang="ru-RU" dirty="0"/>
              <a:t>правила</a:t>
            </a:r>
          </a:p>
          <a:p>
            <a:r>
              <a:rPr lang="ru-RU" dirty="0" smtClean="0"/>
              <a:t>Трансляции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Все это есть у </a:t>
            </a:r>
            <a:r>
              <a:rPr lang="ru-RU" dirty="0" smtClean="0"/>
              <a:t>шахмат!!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D:\аттестация\Большаков\КАРТИНКИ\pic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15" y="2132856"/>
            <a:ext cx="3546276" cy="2342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15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36712"/>
            <a:ext cx="4392488" cy="532175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Шахматы представляют собой организованный вид спорта с иерархией званий, развитой системой регулярных турниров, национальными и международными лигами, шахматными конгрессами. Возникновение профессионального спорта привело к появлению профессиональных спортсменов, тренеров, журналистов, функционеров, опирающихся на армию любителей игры.</a:t>
            </a:r>
            <a:endParaRPr lang="ru-RU" dirty="0"/>
          </a:p>
        </p:txBody>
      </p:sp>
      <p:pic>
        <p:nvPicPr>
          <p:cNvPr id="5" name="Рисунок 4" descr="D:\аттестация\Большаков\КАРТИНКИ\pawn-2430046_6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407" y="3645024"/>
            <a:ext cx="2717949" cy="2016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аттестация\Большаков\КАРТИНКИ\phpUpJSu2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309" y="980728"/>
            <a:ext cx="2882632" cy="21979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7755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аттестация\Большаков\КАРТИНКИ\Fide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3202706" cy="223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6768752" cy="3603812"/>
          </a:xfrm>
        </p:spPr>
        <p:txBody>
          <a:bodyPr/>
          <a:lstStyle/>
          <a:p>
            <a:r>
              <a:rPr lang="ru-RU" dirty="0"/>
              <a:t>Главным органом, занимающимся организацией международных шахматных соревнований, в настоящее время является ФИДЕ (FIDE, фр. </a:t>
            </a:r>
            <a:r>
              <a:rPr lang="ru-RU" dirty="0" err="1"/>
              <a:t>Fédération</a:t>
            </a:r>
            <a:r>
              <a:rPr lang="ru-RU" dirty="0"/>
              <a:t> </a:t>
            </a:r>
            <a:r>
              <a:rPr lang="ru-RU" dirty="0" err="1"/>
              <a:t>Internationale</a:t>
            </a:r>
            <a:r>
              <a:rPr lang="ru-RU" dirty="0"/>
              <a:t> </a:t>
            </a:r>
            <a:r>
              <a:rPr lang="ru-RU" dirty="0" err="1"/>
              <a:t>des</a:t>
            </a:r>
            <a:r>
              <a:rPr lang="ru-RU" dirty="0"/>
              <a:t> </a:t>
            </a:r>
            <a:r>
              <a:rPr lang="ru-RU" dirty="0" err="1"/>
              <a:t>Échecs</a:t>
            </a:r>
            <a:r>
              <a:rPr lang="ru-RU" dirty="0"/>
              <a:t>), организованная в 1924. Во многих странах мира существуют также национальные организации шахматистов.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631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 – шахматы – это спорт</a:t>
            </a:r>
            <a:endParaRPr lang="ru-RU" dirty="0"/>
          </a:p>
        </p:txBody>
      </p:sp>
      <p:pic>
        <p:nvPicPr>
          <p:cNvPr id="4" name="Рисунок 3" descr="D:\аттестация\Большаков\КАРТИНКИ\MzRjQicNf2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5"/>
            <a:ext cx="5130452" cy="35548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6947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196752"/>
            <a:ext cx="6196405" cy="195781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Шахматы — игра, но непростая!</a:t>
            </a:r>
          </a:p>
          <a:p>
            <a:pPr marL="0" indent="0" algn="ctr">
              <a:buNone/>
            </a:pPr>
            <a:r>
              <a:rPr lang="ru-RU" dirty="0"/>
              <a:t>Надо уметь мыслить головой!</a:t>
            </a:r>
          </a:p>
          <a:p>
            <a:pPr marL="0" indent="0" algn="ctr">
              <a:buNone/>
            </a:pPr>
            <a:r>
              <a:rPr lang="ru-RU" dirty="0"/>
              <a:t>И со стула долго не вставая,</a:t>
            </a:r>
          </a:p>
          <a:p>
            <a:pPr marL="0" indent="0" algn="ctr">
              <a:buNone/>
            </a:pPr>
            <a:r>
              <a:rPr lang="ru-RU" dirty="0"/>
              <a:t>Верно, точно, мудро вести бой.</a:t>
            </a:r>
          </a:p>
          <a:p>
            <a:endParaRPr lang="ru-RU" dirty="0"/>
          </a:p>
        </p:txBody>
      </p:sp>
      <p:pic>
        <p:nvPicPr>
          <p:cNvPr id="4" name="Рисунок 3" descr="D:\аттестация\Большаков\КАРТИНКИ\phpUpJSu2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3749040" cy="2811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331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аттестация\Большаков\КАРТИНКИ\15110bbb35f6e473b414259df68fbc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7" b="19615"/>
          <a:stretch/>
        </p:blipFill>
        <p:spPr bwMode="auto">
          <a:xfrm>
            <a:off x="2771800" y="3427116"/>
            <a:ext cx="3816424" cy="24559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052736"/>
            <a:ext cx="7056784" cy="3096344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Цель </a:t>
            </a:r>
            <a:r>
              <a:rPr lang="ru-RU" b="1" dirty="0" smtClean="0"/>
              <a:t>исследования </a:t>
            </a:r>
            <a:r>
              <a:rPr lang="ru-RU" dirty="0"/>
              <a:t>– изучение </a:t>
            </a:r>
            <a:r>
              <a:rPr lang="ru-RU" dirty="0" smtClean="0"/>
              <a:t>игры в шахматы как спортивной игры</a:t>
            </a:r>
            <a:endParaRPr lang="ru-RU" dirty="0" smtClean="0"/>
          </a:p>
          <a:p>
            <a:pPr algn="just"/>
            <a:r>
              <a:rPr lang="ru-RU" b="1" dirty="0" smtClean="0"/>
              <a:t>Объектом </a:t>
            </a:r>
            <a:r>
              <a:rPr lang="ru-RU" b="1" dirty="0"/>
              <a:t>исследования </a:t>
            </a:r>
            <a:r>
              <a:rPr lang="ru-RU" dirty="0"/>
              <a:t>является игра «шахматы</a:t>
            </a:r>
            <a:r>
              <a:rPr lang="ru-RU" dirty="0" smtClean="0"/>
              <a:t>»</a:t>
            </a:r>
            <a:endParaRPr lang="ru-RU" dirty="0"/>
          </a:p>
          <a:p>
            <a:pPr algn="just"/>
            <a:r>
              <a:rPr lang="ru-RU" b="1" dirty="0"/>
              <a:t>Гипотеза</a:t>
            </a:r>
            <a:r>
              <a:rPr lang="ru-RU" dirty="0"/>
              <a:t>: </a:t>
            </a:r>
            <a:r>
              <a:rPr lang="ru-RU" dirty="0" smtClean="0"/>
              <a:t>шахматы  - это спорт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92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аттестация\Большаков\КАРТИНКИ\15110bbb35f6e473b414259df68fbc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7" b="19615"/>
          <a:stretch/>
        </p:blipFill>
        <p:spPr bwMode="auto">
          <a:xfrm>
            <a:off x="2771800" y="3429000"/>
            <a:ext cx="3600400" cy="23839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6379" y="908720"/>
            <a:ext cx="7488832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 smtClean="0"/>
              <a:t>Узнать </a:t>
            </a:r>
            <a:r>
              <a:rPr lang="ru-RU" dirty="0"/>
              <a:t>перевод слова «шахматы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Дать понятие слову спорт.</a:t>
            </a:r>
            <a:endParaRPr lang="ru-RU" dirty="0"/>
          </a:p>
          <a:p>
            <a:r>
              <a:rPr lang="ru-RU" dirty="0" smtClean="0"/>
              <a:t>Разобраться</a:t>
            </a:r>
            <a:r>
              <a:rPr lang="ru-RU" dirty="0"/>
              <a:t>, что общего между </a:t>
            </a:r>
            <a:r>
              <a:rPr lang="ru-RU" dirty="0" smtClean="0"/>
              <a:t>спортом и шахматами.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106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556792"/>
            <a:ext cx="6986736" cy="2808312"/>
          </a:xfrm>
        </p:spPr>
        <p:txBody>
          <a:bodyPr/>
          <a:lstStyle/>
          <a:p>
            <a:r>
              <a:rPr lang="ru-RU" b="1" dirty="0"/>
              <a:t>Практическая значимость исследования</a:t>
            </a:r>
            <a:r>
              <a:rPr lang="ru-RU" dirty="0"/>
              <a:t>: </a:t>
            </a:r>
            <a:r>
              <a:rPr lang="ru-RU" dirty="0" smtClean="0"/>
              <a:t>доказав, что шахматы – это спорт, ребята будут относится к этой игре как к занятиям спортом</a:t>
            </a:r>
            <a:endParaRPr lang="ru-RU" dirty="0"/>
          </a:p>
        </p:txBody>
      </p:sp>
      <p:pic>
        <p:nvPicPr>
          <p:cNvPr id="4" name="Рисунок 3" descr="D:\аттестация\Большаков\КАРТИНКИ\15110bbb35f6e473b414259df68fbc0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7" b="19615"/>
          <a:stretch/>
        </p:blipFill>
        <p:spPr bwMode="auto">
          <a:xfrm>
            <a:off x="2843808" y="3429000"/>
            <a:ext cx="3744416" cy="2319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62602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692696"/>
            <a:ext cx="7128792" cy="4814349"/>
          </a:xfrm>
        </p:spPr>
        <p:txBody>
          <a:bodyPr/>
          <a:lstStyle/>
          <a:p>
            <a:r>
              <a:rPr lang="vi-VN" b="1" dirty="0"/>
              <a:t>Ша́хматы</a:t>
            </a:r>
            <a:r>
              <a:rPr lang="vi-VN" dirty="0"/>
              <a:t> (перс. </a:t>
            </a:r>
            <a:r>
              <a:rPr lang="ar-AE" dirty="0"/>
              <a:t>شاه مات ‘</a:t>
            </a:r>
            <a:r>
              <a:rPr lang="vi-VN" dirty="0"/>
              <a:t>шах мат’, буквальный перевод «шах умер</a:t>
            </a:r>
            <a:r>
              <a:rPr lang="vi-VN" dirty="0" smtClean="0"/>
              <a:t>») </a:t>
            </a:r>
            <a:r>
              <a:rPr lang="vi-VN" dirty="0"/>
              <a:t>— настольная логическая игра со специальными фигурами на 64-клеточной доске для двух соперников, сочетающая в себе элементы искусства (в том числе в части шахматной композиции), науки и </a:t>
            </a:r>
            <a:r>
              <a:rPr lang="vi-VN" dirty="0" smtClean="0"/>
              <a:t>спорта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 smtClean="0"/>
              <a:t>(Википедия - </a:t>
            </a:r>
            <a:r>
              <a:rPr lang="ru-RU" dirty="0"/>
              <a:t> </a:t>
            </a:r>
            <a:r>
              <a:rPr lang="ru-RU" dirty="0" smtClean="0"/>
              <a:t>свободная энциклопедия)</a:t>
            </a:r>
            <a:endParaRPr lang="ru-RU" dirty="0"/>
          </a:p>
        </p:txBody>
      </p:sp>
      <p:pic>
        <p:nvPicPr>
          <p:cNvPr id="4" name="Рисунок 3" descr="https://fsd.kopilkaurokov.ru/up/html/2017/05/08/k_59104ea528fa8/413753_4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5935980" cy="2580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213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аттестация\Большаков\КАРТИНКИ\olympia-1542700_12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54079"/>
            <a:ext cx="3903345" cy="25990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128792" cy="3603812"/>
          </a:xfrm>
        </p:spPr>
        <p:txBody>
          <a:bodyPr>
            <a:normAutofit/>
          </a:bodyPr>
          <a:lstStyle/>
          <a:p>
            <a:r>
              <a:rPr lang="ru-RU" dirty="0"/>
              <a:t>Спорт (англ. </a:t>
            </a:r>
            <a:r>
              <a:rPr lang="ru-RU" dirty="0" err="1"/>
              <a:t>sport</a:t>
            </a:r>
            <a:r>
              <a:rPr lang="ru-RU" dirty="0"/>
              <a:t>, сокращение от первоначального </a:t>
            </a:r>
            <a:r>
              <a:rPr lang="ru-RU" dirty="0" err="1"/>
              <a:t>старофранц</a:t>
            </a:r>
            <a:r>
              <a:rPr lang="ru-RU" dirty="0"/>
              <a:t>. </a:t>
            </a:r>
            <a:r>
              <a:rPr lang="ru-RU" dirty="0" err="1"/>
              <a:t>desport</a:t>
            </a:r>
            <a:r>
              <a:rPr lang="ru-RU" dirty="0"/>
              <a:t> — «игра», «развлечение») — организованная по определённым правилам деятельность людей (спортсменов), состоящая в сопоставлении их физических и (или) интеллектуальных способностей, а также подготовка к этой деятельности и межличностные отношения, возникающие в её процессе</a:t>
            </a:r>
          </a:p>
        </p:txBody>
      </p:sp>
    </p:spTree>
    <p:extLst>
      <p:ext uri="{BB962C8B-B14F-4D97-AF65-F5344CB8AC3E}">
        <p14:creationId xmlns:p14="http://schemas.microsoft.com/office/powerpoint/2010/main" val="2640714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аттестация\Большаков\КАРТИНКИ\abou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25" y="3537881"/>
            <a:ext cx="3081893" cy="25795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3"/>
            <a:ext cx="7344816" cy="460851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Спорт</a:t>
            </a:r>
            <a:r>
              <a:rPr lang="ru-RU" dirty="0"/>
              <a:t> представляет собой специфический род физической или </a:t>
            </a:r>
            <a:r>
              <a:rPr lang="ru-RU" u="sng" dirty="0"/>
              <a:t>интеллектуальной </a:t>
            </a:r>
            <a:r>
              <a:rPr lang="ru-RU" dirty="0"/>
              <a:t>активности, совершаемой с целью соревнования, а также целенаправленной подготовки к ним путём разминки, тренировки. </a:t>
            </a:r>
            <a:endParaRPr lang="ru-RU" dirty="0" smtClean="0"/>
          </a:p>
          <a:p>
            <a:r>
              <a:rPr lang="ru-RU" dirty="0"/>
              <a:t>Способствуют ли шахматы интеллектуальному развитию?</a:t>
            </a:r>
          </a:p>
          <a:p>
            <a:r>
              <a:rPr lang="ru-RU" dirty="0"/>
              <a:t>Определенно, да! Шахматы отлично тренируют логическое мышление, память и заставляют человека находить лучшее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решение </a:t>
            </a:r>
            <a:r>
              <a:rPr lang="ru-RU" dirty="0"/>
              <a:t>за минимальный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отрезок </a:t>
            </a:r>
            <a:r>
              <a:rPr lang="ru-RU" dirty="0"/>
              <a:t>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336680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764705"/>
            <a:ext cx="6984776" cy="28083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Способствуют ли шахматы физическому развитию?</a:t>
            </a:r>
          </a:p>
          <a:p>
            <a:r>
              <a:rPr lang="ru-RU" dirty="0"/>
              <a:t>Конечно! Посмотрите, как профессиональные гроссмейстеры проходят сборы перед важными турнирами. Они бегают, занимаются в тренажерном зале и подвергаются высоким физическим нагрузкам</a:t>
            </a:r>
            <a:endParaRPr lang="ru-RU" dirty="0"/>
          </a:p>
        </p:txBody>
      </p:sp>
      <p:pic>
        <p:nvPicPr>
          <p:cNvPr id="5" name="Рисунок 4" descr="D:\аттестация\Большаков\КАРТИНКИ\chessboxing-grand-prix-in-scala-london-britain-shutterstock-editorial-2219120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55215"/>
            <a:ext cx="4283968" cy="2831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3807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189</TotalTime>
  <Words>416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Шахматы – это 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– шахматы – это спорт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2020-11-13T04:39:31Z</dcterms:created>
  <dcterms:modified xsi:type="dcterms:W3CDTF">2020-11-13T09:50:07Z</dcterms:modified>
</cp:coreProperties>
</file>