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5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41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09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4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77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5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80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821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59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655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6180F-B512-4B9D-BC3D-91D8830A6B42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B8834-BDDD-4801-A0AC-D5D1B1F4A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80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3648" y="-6251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404"/>
            <a:ext cx="9144000" cy="683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41614"/>
            <a:ext cx="882047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Классный час, посвящённый 500-летию возведения Тульского кремля.  </a:t>
            </a:r>
            <a:endParaRPr lang="ru-RU" sz="2400" i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                                                                               </a:t>
            </a:r>
            <a:r>
              <a:rPr lang="ru-RU" sz="2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Подготовила :</a:t>
            </a:r>
          </a:p>
          <a:p>
            <a:pPr algn="r"/>
            <a:r>
              <a:rPr lang="ru-RU" sz="2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учитель начальных классов </a:t>
            </a:r>
          </a:p>
          <a:p>
            <a:pPr algn="r"/>
            <a:r>
              <a:rPr lang="ru-RU" sz="2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   Баранова  Наталья  Владимировна </a:t>
            </a:r>
          </a:p>
          <a:p>
            <a:pPr algn="r"/>
            <a:r>
              <a:rPr lang="ru-RU" sz="2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МБОУ «</a:t>
            </a:r>
            <a:r>
              <a:rPr lang="ru-RU" sz="2400" b="1" i="1" dirty="0" err="1" smtClean="0">
                <a:solidFill>
                  <a:srgbClr val="7030A0"/>
                </a:solidFill>
                <a:latin typeface="Monotype Corsiva" panose="03010101010201010101" pitchFamily="66" charset="0"/>
              </a:rPr>
              <a:t>Новоусманский</a:t>
            </a:r>
            <a:r>
              <a:rPr lang="ru-RU" sz="2400" b="1" i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 лицей» </a:t>
            </a:r>
            <a:endParaRPr lang="ru-RU" sz="2400" b="1" i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50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Ивановская башня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124744"/>
            <a:ext cx="4176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Ивановская башня Ивановская была возведена в те дни, когда Тульский кремль использовался в качестве крепости, имел секретный подземный переход длиною более 70 метров к </a:t>
            </a:r>
            <a:r>
              <a:rPr lang="ru-RU" sz="2400" dirty="0" err="1"/>
              <a:t>Упе</a:t>
            </a:r>
            <a:r>
              <a:rPr lang="ru-RU" sz="2400" dirty="0"/>
              <a:t> для того, чтобы осажденный город имел доступ к воде. Этот ход обвалился еще в 17 веке. В то время на башне размещались помещения, в которых хранились запасы продовольствия, порошка и боеприпасов.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Рисунок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67581"/>
            <a:ext cx="3528392" cy="524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77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Наугольная башня.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36004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Наугольная – находится у берега руки </a:t>
            </a:r>
            <a:r>
              <a:rPr lang="ru-RU" sz="2400" dirty="0" err="1"/>
              <a:t>Упа</a:t>
            </a:r>
            <a:r>
              <a:rPr lang="ru-RU" sz="2400" dirty="0"/>
              <a:t>.</a:t>
            </a:r>
          </a:p>
          <a:p>
            <a:pPr algn="ctr"/>
            <a:r>
              <a:rPr lang="ru-RU" sz="2400" dirty="0"/>
              <a:t>Сейчас осталась единственной нереставрированной</a:t>
            </a:r>
          </a:p>
          <a:p>
            <a:pPr algn="ctr"/>
            <a:r>
              <a:rPr lang="ru-RU" sz="2400" dirty="0"/>
              <a:t>Никитская башня Никитская – известна тем, что в ней раньше была камера пыток и хранился порох.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44008" y="1844824"/>
            <a:ext cx="3754761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user\Desktop\Рисунок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772816"/>
            <a:ext cx="4057650" cy="4627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3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Башня Одоевских ворот Одоевская башня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12722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Башня Одоевских ворот Одоевская башня расположена к юго-востоку от башни Спасителя. Сегодня она является визитной карточкой всего сооружения, поэтому здесь можно сделать красивые фото. Она получила свое название от казанской иконы Божией Матери, которая изначально размещалась в ее фасаде.</a:t>
            </a:r>
          </a:p>
        </p:txBody>
      </p:sp>
      <p:pic>
        <p:nvPicPr>
          <p:cNvPr id="10242" name="Picture 2" descr="C:\Users\user\Desktop\Рисунок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7" y="1412776"/>
            <a:ext cx="343500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32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Башня Ивановских ворот Башня Ивановских ворот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30060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Башня Ивановских ворот ведет прямо в прилегающий к юго-восточной стене кремлевский сад.</a:t>
            </a:r>
          </a:p>
        </p:txBody>
      </p:sp>
      <p:pic>
        <p:nvPicPr>
          <p:cNvPr id="9218" name="Picture 2" descr="C:\Users\user\Desktop\Рисунок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291" y="1628800"/>
            <a:ext cx="4248109" cy="481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16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Башня Пятницких ворот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3603" y="1412776"/>
            <a:ext cx="27363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Башня Пятницких ворот Название свое башня получила из-за близлежащей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Пятницкой церкви. В XVI веке в них хранились карабины, мушкеты, латы, свинцовые пули и знамена.</a:t>
            </a:r>
          </a:p>
        </p:txBody>
      </p:sp>
      <p:pic>
        <p:nvPicPr>
          <p:cNvPr id="8194" name="Picture 2" descr="C:\Users\user\Desktop\Рисунок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96751"/>
            <a:ext cx="3960440" cy="549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3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Башня Водяных ворот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45365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Башня Водяных ворот</a:t>
            </a:r>
          </a:p>
          <a:p>
            <a:pPr algn="ctr"/>
            <a:r>
              <a:rPr lang="ru-RU" sz="2400" dirty="0"/>
              <a:t>Свое название башня Водяных ворот получила оттого, что через эти ворота постоянно шел Крестный ход из кремля на реку ("на воду").</a:t>
            </a:r>
          </a:p>
          <a:p>
            <a:pPr algn="ctr"/>
            <a:r>
              <a:rPr lang="ru-RU" sz="2400" dirty="0"/>
              <a:t>Единственная квадратная башня Это единственная квадратная башня из пяти глухих. Внутри она была разделена двумя мостами на ярусы. Под башней находился погреб с оружием и порохом. На погребу (в стене кремля) сохранился проход, позволявший выйти на берег </a:t>
            </a:r>
            <a:r>
              <a:rPr lang="ru-RU" sz="2400" dirty="0" err="1"/>
              <a:t>Упы</a:t>
            </a:r>
            <a:r>
              <a:rPr lang="ru-RU" sz="2400" dirty="0"/>
              <a:t>.</a:t>
            </a:r>
          </a:p>
        </p:txBody>
      </p:sp>
      <p:pic>
        <p:nvPicPr>
          <p:cNvPr id="4" name="Picture 2" descr="C:\Users\user\Desktop\Рисунок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150221"/>
            <a:ext cx="3531369" cy="532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2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26642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Местные власти решили заложить бульвар, который позднее получил название Кремлевский сад.</a:t>
            </a:r>
            <a:br>
              <a:rPr lang="ru-RU" sz="3200" dirty="0" smtClean="0"/>
            </a:br>
            <a:r>
              <a:rPr lang="ru-RU" sz="3200" dirty="0" smtClean="0"/>
              <a:t>Его строительство завершилось в 1847 году.</a:t>
            </a:r>
            <a:br>
              <a:rPr lang="ru-RU" sz="3200" dirty="0" smtClean="0"/>
            </a:br>
            <a:r>
              <a:rPr lang="ru-RU" sz="3200" dirty="0" smtClean="0"/>
              <a:t>Кремлевский сад очень быстро стал самым любимым местом отдыха туляков.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49" y="188640"/>
            <a:ext cx="8568952" cy="645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33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Здесь находится два православных храма. Первый из них – Свято-Успенский собор , возведенный в 1762 году, считается самым красивым храмом во всей Туле. Он заслужил признание и любовь благодаря роскошной архитектуре и царственному убранству 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7865" y="2061349"/>
            <a:ext cx="6930519" cy="459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1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2000" dirty="0" smtClean="0"/>
              <a:t>Богоявленский собор более молодой, датой его появления считают 1855 год. Собор не действующий, он построен в память о жертвах войны 1812 года. В 1930 году его закрыли и планировали организовать здесь Дом физкультурников, потому он лишился своих глав. Несколько лет назад собор начали реконструировать, однако в 2017 году он все еще не функционирует.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Рисунок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185516"/>
            <a:ext cx="7488832" cy="448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32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Государственный музей оружия – самое старое в своем роде хранилище уникальных военных экспонатов. Он считается по праву главной и самой ценной достопримечательностью Тульского кремля.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496944" cy="514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29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28803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 возникновении первоначального поселения ТУЛЯКОВ впервые упоминается в </a:t>
            </a:r>
            <a:r>
              <a:rPr lang="ru-RU" sz="2800" dirty="0" err="1" smtClean="0"/>
              <a:t>никоновской</a:t>
            </a:r>
            <a:r>
              <a:rPr lang="ru-RU" sz="2800" dirty="0" smtClean="0"/>
              <a:t> летописи в 16 веке, где говорится, что история города начинает свой отчет с 1146 года, а Москва – с 1147 года. Тульский народ до сих пор говорит: «Не велик наш городок, да старше Москвы на годок»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7200800" cy="3417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94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80728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Тульский кремль — одно из древнейших сооружений Тулы. За свою долгую историю он много чего пережил — осады, войны, разрушения. В настоящее время на территории кремля продолжается реставрация. Но уже сейчас он приведен в порядок и гулять по нему — одно удовольствие.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user\Desktop\Рисунок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84" y="404664"/>
            <a:ext cx="895823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76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165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Тула – это старинный город, прославившийся своими оружием, самоварами и пряниками. Тула – это город-герой, который имеет награду «Золотая звезда».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123" y="1156184"/>
            <a:ext cx="35528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6344" y="3910013"/>
            <a:ext cx="2305736" cy="223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04926"/>
            <a:ext cx="3600400" cy="263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23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Важное назначение основания этого города – это оборонительная его задача , которая сдерживала набеги крымских татар с юга и близкая граница с Литвой</a:t>
            </a:r>
            <a:endParaRPr lang="ru-RU" sz="2800" dirty="0"/>
          </a:p>
        </p:txBody>
      </p:sp>
      <p:pic>
        <p:nvPicPr>
          <p:cNvPr id="1027" name="Picture 3" descr="C:\Users\user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64662"/>
            <a:ext cx="7488832" cy="427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2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Во все времена, во все войны Тула и ее население сдерживала натиск врагов, жители трудились на заводах и защищались, чтобы отстоять честь своей родины. В октябре 1941 года немцы прошли в глубь русских земель, еще немного и они дотянулись бы до Москвы, но Тула, которая находилась всего за 180 км. от нее сдержала натиск врага и сама встала под удар. Так началась осада и блокада города-героя.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7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-459432"/>
            <a:ext cx="4186808" cy="7200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Город Тула всегда был чем-то особенным для России, это был и есть город мастеров. Многие словосочетания стали уже привычными: тульский пряник, тульский самовар, даже легендарный мастер Левша, который подковал блоху родом был из Тулы. Первая гармонь, а потом и баян родились тут, в городе Тула.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8" y="3124200"/>
            <a:ext cx="406717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703679"/>
            <a:ext cx="30575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Рисунок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3988" y="-131987"/>
            <a:ext cx="15906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Рисунок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749300"/>
            <a:ext cx="42672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6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620688"/>
            <a:ext cx="3888432" cy="5544616"/>
          </a:xfrm>
        </p:spPr>
        <p:txBody>
          <a:bodyPr>
            <a:noAutofit/>
          </a:bodyPr>
          <a:lstStyle/>
          <a:p>
            <a:r>
              <a:rPr lang="ru-RU" sz="2800" dirty="0"/>
              <a:t>Г</a:t>
            </a:r>
            <a:r>
              <a:rPr lang="ru-RU" sz="2800" dirty="0" smtClean="0"/>
              <a:t>лавная архитектурная историческая достопримечательность города - это Тульский кремль</a:t>
            </a:r>
            <a:br>
              <a:rPr lang="ru-RU" sz="2800" dirty="0" smtClean="0"/>
            </a:br>
            <a:r>
              <a:rPr lang="ru-RU" sz="2800" dirty="0" smtClean="0"/>
              <a:t>Василий III. Именно повелением этого великого, московского князя в Туле в 1507 году был поставлен Кремль.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4933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8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100" dirty="0" smtClean="0"/>
              <a:t>В 1514- 1520 годах был поставлен кремль, который сохранился до наших дней.</a:t>
            </a:r>
            <a:br>
              <a:rPr lang="ru-RU" sz="3100" dirty="0" smtClean="0"/>
            </a:br>
            <a:r>
              <a:rPr lang="ru-RU" sz="3100" dirty="0" smtClean="0"/>
              <a:t>Особенности Тульского кремля. Расположен в низине; Со всех сторон находились естественные преграды (реки и болота) С 3 сторон окружен рвом, наполненным водой; Через ров были переброшены подъемные мосты. В случае опасности их убирали. Сверху кремль имеет форму прямоугольника со Периметр стен – 1км. Площадь – почти 6 га. Высота стен с зубцами ( в XVII веке) 10метров 70 сантиметров. Толщина стен разная, от 2 метров до </a:t>
            </a:r>
            <a:br>
              <a:rPr lang="ru-RU" sz="3100" dirty="0" smtClean="0"/>
            </a:br>
            <a:r>
              <a:rPr lang="ru-RU" sz="3100" dirty="0" smtClean="0"/>
              <a:t>3 метров.</a:t>
            </a:r>
            <a:br>
              <a:rPr lang="ru-RU" sz="3100" dirty="0" smtClean="0"/>
            </a:br>
            <a:r>
              <a:rPr lang="ru-RU" sz="3100" dirty="0" smtClean="0"/>
              <a:t>Башни Тульского кремля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724128" y="6126163"/>
            <a:ext cx="2962672" cy="18315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7" name="Picture 3" descr="C:\Users\user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418" y="116632"/>
            <a:ext cx="879806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4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Башни Тульского кремля.</a:t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Спасская башня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7104" y="1700807"/>
            <a:ext cx="41764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Спасская башня до реставрации Спасская башня находится на западе сооружения, первоначально в ней размещался колокол, который всегда звонил, когда городу угрожало нападение со стороны, поэтому она раньше называлась Вестовой.</a:t>
            </a:r>
            <a:endParaRPr lang="ru-RU" sz="2800" dirty="0"/>
          </a:p>
        </p:txBody>
      </p:sp>
      <p:pic>
        <p:nvPicPr>
          <p:cNvPr id="1027" name="Picture 3" descr="C:\Users\user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378" y="1749425"/>
            <a:ext cx="3545147" cy="463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03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722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О возникновении первоначального поселения ТУЛЯКОВ впервые упоминается в никоновской летописи в 16 веке, где говорится, что история города начинает свой отчет с 1146 года, а Москва – с 1147 года. Тульский народ до сих пор говорит: «Не велик наш городок, да старше Москвы на годок» </vt:lpstr>
      <vt:lpstr>Тула – это старинный город, прославившийся своими оружием, самоварами и пряниками. Тула – это город-герой, который имеет награду «Золотая звезда».</vt:lpstr>
      <vt:lpstr>Важное назначение основания этого города – это оборонительная его задача , которая сдерживала набеги крымских татар с юга и близкая граница с Литвой</vt:lpstr>
      <vt:lpstr>Презентация PowerPoint</vt:lpstr>
      <vt:lpstr>Город Тула всегда был чем-то особенным для России, это был и есть город мастеров. Многие словосочетания стали уже привычными: тульский пряник, тульский самовар, даже легендарный мастер Левша, который подковал блоху родом был из Тулы. Первая гармонь, а потом и баян родились тут, в городе Тула.</vt:lpstr>
      <vt:lpstr>Главная архитектурная историческая достопримечательность города - это Тульский кремль Василий III. Именно повелением этого великого, московского князя в Туле в 1507 году был поставлен Кремль.</vt:lpstr>
      <vt:lpstr>            В 1514- 1520 годах был поставлен кремль, который сохранился до наших дней. Особенности Тульского кремля. Расположен в низине; Со всех сторон находились естественные преграды (реки и болота) С 3 сторон окружен рвом, наполненным водой; Через ров были переброшены подъемные мосты. В случае опасности их убирали. Сверху кремль имеет форму прямоугольника со Периметр стен – 1км. Площадь – почти 6 га. Высота стен с зубцами ( в XVII веке) 10метров 70 сантиметров. Толщина стен разная, от 2 метров до  3 метров. Башни Тульского кремля.</vt:lpstr>
      <vt:lpstr> Башни Тульского кремля. Спасская башня </vt:lpstr>
      <vt:lpstr>Ивановская башня</vt:lpstr>
      <vt:lpstr>Наугольная башня.</vt:lpstr>
      <vt:lpstr>Башня Одоевских ворот Одоевская башня </vt:lpstr>
      <vt:lpstr>Башня Ивановских ворот Башня Ивановских ворот </vt:lpstr>
      <vt:lpstr>Башня Пятницких ворот </vt:lpstr>
      <vt:lpstr>Башня Водяных ворот</vt:lpstr>
      <vt:lpstr>Местные власти решили заложить бульвар, который позднее получил название Кремлевский сад. Его строительство завершилось в 1847 году. Кремлевский сад очень быстро стал самым любимым местом отдыха туляков.</vt:lpstr>
      <vt:lpstr>   Здесь находится два православных храма. Первый из них – Свято-Успенский собор , возведенный в 1762 году, считается самым красивым храмом во всей Туле. Он заслужил признание и любовь благодаря роскошной архитектуре и царственному убранству .</vt:lpstr>
      <vt:lpstr>Богоявленский собор более молодой, датой его появления считают 1855 год. Собор не действующий, он построен в память о жертвах войны 1812 года. В 1930 году его закрыли и планировали организовать здесь Дом физкультурников, потому он лишился своих глав. Несколько лет назад собор начали реконструировать, однако в 2017 году он все еще не функционирует.</vt:lpstr>
      <vt:lpstr>Государственный музей оружия – самое старое в своем роде хранилище уникальных военных экспонатов. Он считается по праву главной и самой ценной достопримечательностью Тульского кремля.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dcterms:created xsi:type="dcterms:W3CDTF">2020-11-12T12:54:29Z</dcterms:created>
  <dcterms:modified xsi:type="dcterms:W3CDTF">2020-11-13T15:24:00Z</dcterms:modified>
</cp:coreProperties>
</file>