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54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09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19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4143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725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26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9435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349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323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39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3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40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69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6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27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53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13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15B91-AC3E-4A8A-9158-950AD43484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B092B-A221-4830-A4D5-842C3B6E6F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20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6903DB-0159-46AA-8D75-E84A9FCD6D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19323" y="646588"/>
            <a:ext cx="8791575" cy="1912621"/>
          </a:xfrm>
        </p:spPr>
        <p:txBody>
          <a:bodyPr/>
          <a:lstStyle/>
          <a:p>
            <a:pPr algn="ctr"/>
            <a:r>
              <a:rPr lang="ru-RU" dirty="0"/>
              <a:t>Такие удивительные шахматы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CA5111-99CA-4206-A44E-5FEED6E8E7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Подготовил ученик 3 класса </a:t>
            </a:r>
          </a:p>
          <a:p>
            <a:r>
              <a:rPr lang="ru-RU" dirty="0" err="1"/>
              <a:t>Мбоу</a:t>
            </a:r>
            <a:r>
              <a:rPr lang="ru-RU" dirty="0"/>
              <a:t> </a:t>
            </a:r>
            <a:r>
              <a:rPr lang="ru-RU" dirty="0" err="1"/>
              <a:t>сш</a:t>
            </a:r>
            <a:r>
              <a:rPr lang="ru-RU" dirty="0"/>
              <a:t> № 42</a:t>
            </a:r>
          </a:p>
          <a:p>
            <a:r>
              <a:rPr lang="ru-RU" dirty="0"/>
              <a:t>Василина п.</a:t>
            </a:r>
          </a:p>
          <a:p>
            <a:r>
              <a:rPr lang="ru-RU" dirty="0"/>
              <a:t>Руководитель большаков </a:t>
            </a:r>
            <a:r>
              <a:rPr lang="ru-RU" dirty="0" err="1"/>
              <a:t>ю.р</a:t>
            </a:r>
            <a:r>
              <a:rPr lang="ru-RU" dirty="0"/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6F3229-055E-4D03-BB6C-3C3F0870249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8" t="28734" r="3923" b="28336"/>
          <a:stretch/>
        </p:blipFill>
        <p:spPr bwMode="auto">
          <a:xfrm>
            <a:off x="6615111" y="3429000"/>
            <a:ext cx="5341620" cy="19126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05363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1C0D0-4D5C-4B6B-B42D-3BE1FEDA2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и задачи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8F74A4-ACD2-4971-8A2E-DBFEE8B52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: познакомиться с историей возникновения шахмат</a:t>
            </a:r>
          </a:p>
          <a:p>
            <a:pPr marL="0" indent="0">
              <a:buNone/>
            </a:pPr>
            <a:r>
              <a:rPr lang="ru-RU" b="1" dirty="0"/>
              <a:t>Задачи</a:t>
            </a:r>
            <a:r>
              <a:rPr lang="ru-RU" dirty="0"/>
              <a:t>: </a:t>
            </a:r>
          </a:p>
          <a:p>
            <a:r>
              <a:rPr lang="ru-RU" dirty="0"/>
              <a:t>Изучить историю возникновения шахмат</a:t>
            </a:r>
          </a:p>
          <a:p>
            <a:r>
              <a:rPr lang="ru-RU" dirty="0"/>
              <a:t>Познакомится с видами шахмат</a:t>
            </a:r>
          </a:p>
          <a:p>
            <a:r>
              <a:rPr lang="ru-RU" dirty="0"/>
              <a:t>Определить пользу от игры в шахматы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425894-F0A7-43F5-AA57-E983800558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6" t="28050" r="21625" b="18244"/>
          <a:stretch/>
        </p:blipFill>
        <p:spPr bwMode="auto">
          <a:xfrm>
            <a:off x="7568565" y="3398521"/>
            <a:ext cx="3360420" cy="23926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4525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FFBBD5-F01D-4DC8-8F2D-38F077213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8745" y="343375"/>
            <a:ext cx="5934508" cy="895350"/>
          </a:xfrm>
        </p:spPr>
        <p:txBody>
          <a:bodyPr/>
          <a:lstStyle/>
          <a:p>
            <a:r>
              <a:rPr lang="ru-RU" dirty="0"/>
              <a:t>История появления шахмат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79ADC03F-F1AA-45DB-A88D-EEFFE338C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16909" y="1316036"/>
            <a:ext cx="9174916" cy="2203133"/>
          </a:xfrm>
        </p:spPr>
        <p:txBody>
          <a:bodyPr>
            <a:normAutofit/>
          </a:bodyPr>
          <a:lstStyle/>
          <a:p>
            <a:r>
              <a:rPr lang="ru-RU" sz="2000" dirty="0"/>
              <a:t>Появилась эта необычная игра примерно 2000 лет назад в Индии. Однако, называлась она иначе – Чатуранга. С тех пор ее правила менялись, и в настоящее время современная игра представляется немного иначе. Слово «шахматы» происходит из персидского языка от двух слов «шах» — «король» и «мат» — «мертв»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7902F00-0A0B-42C3-ADBA-46CE843784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7" y="3673792"/>
            <a:ext cx="5267325" cy="2614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593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1DA271-F61B-423B-B553-F2EE9CC1E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9645" y="0"/>
            <a:ext cx="9912355" cy="819355"/>
          </a:xfrm>
        </p:spPr>
        <p:txBody>
          <a:bodyPr/>
          <a:lstStyle/>
          <a:p>
            <a:r>
              <a:rPr lang="ru-RU" dirty="0"/>
              <a:t>Шахматы в Европе и России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3BA2783-A1CB-425C-81AA-0F715B8EE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36614" y="1066370"/>
            <a:ext cx="9910859" cy="3162730"/>
          </a:xfrm>
        </p:spPr>
        <p:txBody>
          <a:bodyPr>
            <a:normAutofit/>
          </a:bodyPr>
          <a:lstStyle/>
          <a:p>
            <a:r>
              <a:rPr lang="ru-RU" sz="1800" dirty="0"/>
              <a:t>В Европе и России (в то время на Руси) шахматы появились в 9-10 веке. На Руси шахматы быстро завоевали популярность и играли в нее и ремесленники, и даже бояре, и царские особы. Появились умельцы, которые изготавливали доски и фигуры для этого популярного увлечения. Их называли </a:t>
            </a:r>
            <a:r>
              <a:rPr lang="ru-RU" sz="1800" dirty="0" err="1"/>
              <a:t>шахматниками</a:t>
            </a:r>
            <a:r>
              <a:rPr lang="ru-RU" sz="1800" dirty="0"/>
              <a:t>.</a:t>
            </a:r>
          </a:p>
          <a:p>
            <a:r>
              <a:rPr lang="ru-RU" sz="1800" dirty="0"/>
              <a:t> Увлечение было столь велико, что иностранные гости Русского государства, удивлялись такому интересу к шахматам. Первый серьезный шахматный турнир в России прошел в конце 19 века в Санкт-Петербурге. С тех пор стали регулярно проводиться соревнования среди сильнейших шахматистов. </a:t>
            </a:r>
          </a:p>
          <a:p>
            <a:endParaRPr lang="ru-RU" sz="1800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7E2F265-440C-416E-B2F8-E256E44844D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98" b="15898"/>
          <a:stretch>
            <a:fillRect/>
          </a:stretch>
        </p:blipFill>
        <p:spPr>
          <a:xfrm>
            <a:off x="3533775" y="3787775"/>
            <a:ext cx="5710237" cy="2776941"/>
          </a:xfrm>
        </p:spPr>
      </p:pic>
    </p:spTree>
    <p:extLst>
      <p:ext uri="{BB962C8B-B14F-4D97-AF65-F5344CB8AC3E}">
        <p14:creationId xmlns:p14="http://schemas.microsoft.com/office/powerpoint/2010/main" val="1924199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BC778-EB24-45D3-8674-7D3EB9E48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0982" y="-57150"/>
            <a:ext cx="5934508" cy="1049336"/>
          </a:xfrm>
        </p:spPr>
        <p:txBody>
          <a:bodyPr/>
          <a:lstStyle/>
          <a:p>
            <a:pPr algn="ctr"/>
            <a:r>
              <a:rPr lang="ru-RU" dirty="0"/>
              <a:t>Виды шахмат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16D03F-A365-43AC-A776-E5F510E6FB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5" r="17525"/>
          <a:stretch>
            <a:fillRect/>
          </a:stretch>
        </p:blipFill>
        <p:spPr>
          <a:xfrm>
            <a:off x="990599" y="1661295"/>
            <a:ext cx="4238625" cy="435058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DF26014-96E1-4334-9DF8-25B3A65EC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38800" y="1815306"/>
            <a:ext cx="6183315" cy="3842544"/>
          </a:xfrm>
        </p:spPr>
        <p:txBody>
          <a:bodyPr>
            <a:normAutofit/>
          </a:bodyPr>
          <a:lstStyle/>
          <a:p>
            <a:r>
              <a:rPr lang="ru-RU" sz="2000" dirty="0"/>
              <a:t>Заочные шахматы – играем удаленно. В данном виде участники находятся на расстоянии друг от друга (в разных городах). Связь, какие ходы выполняются, держат по телефону, другими техническими средствами связи, например, через сообщения. </a:t>
            </a:r>
          </a:p>
          <a:p>
            <a:r>
              <a:rPr lang="ru-RU" sz="2000" dirty="0"/>
              <a:t>Живая игра с соперником – лучший вариант. Конечно, сравнивая с любым другим вариантом – этот наиболее эффективный и увлекательный. И эмоционально такая игра более яркая.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35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DB2B6-4BD7-4A04-AB18-971289966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0" y="242095"/>
            <a:ext cx="5934508" cy="735011"/>
          </a:xfrm>
        </p:spPr>
        <p:txBody>
          <a:bodyPr/>
          <a:lstStyle/>
          <a:p>
            <a:r>
              <a:rPr lang="ru-RU" dirty="0"/>
              <a:t>Виды шахмат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2730D06-EA53-47FB-963B-E457B6B2B18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2C3758-485A-4194-BB5F-A5CF1ED87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41410" y="1276350"/>
            <a:ext cx="5934511" cy="4514850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Компьютерная игра — хороший вариант для начинающего. Учитывая возможности компьютера, легко воспользоваться программами, которые смогут обучить новых игроков, даже подсказывать во время игры. </a:t>
            </a:r>
          </a:p>
          <a:p>
            <a:r>
              <a:rPr lang="ru-RU" sz="2000" dirty="0" err="1"/>
              <a:t>Фишеровские</a:t>
            </a:r>
            <a:r>
              <a:rPr lang="ru-RU" sz="2000" dirty="0"/>
              <a:t> шахматы. Придумал идею этой игры известный американский шахматист Роберт Джеймс Фишер. Правила таких шахмат немного отличаются от привычных. Суть заключается в том, что начало игры заключается в расположении фигур случайным образом, однако соблюдая определенные правила.</a:t>
            </a:r>
          </a:p>
          <a:p>
            <a:endParaRPr lang="ru-RU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8DC6FC-D42B-4E4D-BE07-3D6F403AEA6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0" t="7697" r="50358" b="6271"/>
          <a:stretch/>
        </p:blipFill>
        <p:spPr bwMode="auto">
          <a:xfrm>
            <a:off x="7562851" y="752475"/>
            <a:ext cx="3228974" cy="48577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973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1A1749-4958-4ED1-A30B-4931630BC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8746" y="276225"/>
            <a:ext cx="5934508" cy="752475"/>
          </a:xfrm>
        </p:spPr>
        <p:txBody>
          <a:bodyPr/>
          <a:lstStyle/>
          <a:p>
            <a:r>
              <a:rPr lang="ru-RU" dirty="0"/>
              <a:t>Польза игры в шахматы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1CB9EB-E210-42F8-BF38-0F3429EC9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3355" y="1347788"/>
            <a:ext cx="4761346" cy="5000624"/>
          </a:xfrm>
        </p:spPr>
        <p:txBody>
          <a:bodyPr/>
          <a:lstStyle/>
          <a:p>
            <a:r>
              <a:rPr lang="ru-RU" sz="2000" dirty="0"/>
              <a:t>Логическое мышление. Вся игра идет строго по правилам. Необходимо продумывать, просчитывать на несколько ходов вперед.</a:t>
            </a:r>
          </a:p>
          <a:p>
            <a:r>
              <a:rPr lang="ru-RU" sz="2000" dirty="0"/>
              <a:t>Аналитическое мышление. В начала игры игрок должен мысленно выстроить план действий. Нужно учитывать ошибки и промахи прошлых сражений. Чтобы достичь цели и победить в новой партии обязателен анализ своего прошлой игры. 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29181B-AF98-47AE-841B-E22BD2918BD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2" t="18644" r="20727" b="9521"/>
          <a:stretch/>
        </p:blipFill>
        <p:spPr bwMode="auto">
          <a:xfrm>
            <a:off x="1305698" y="1828800"/>
            <a:ext cx="4541520" cy="3200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6120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4A997FC7-48E4-4CD0-824E-F79001FBB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496" y="1224595"/>
            <a:ext cx="5586629" cy="5357179"/>
          </a:xfrm>
        </p:spPr>
        <p:txBody>
          <a:bodyPr>
            <a:normAutofit fontScale="92500"/>
          </a:bodyPr>
          <a:lstStyle/>
          <a:p>
            <a:r>
              <a:rPr lang="ru-RU" dirty="0"/>
              <a:t>Развитие памяти. Это замечательный способ для тренировки памяти. В шахматах этот процесс возникает с самого начала. Отталкиваясь от запоминания расположения фигур на доске и заканчивая интересными сложными комбинациями.</a:t>
            </a:r>
          </a:p>
          <a:p>
            <a:r>
              <a:rPr lang="ru-RU" dirty="0"/>
              <a:t>Улучшение внимания. Сконцентрировать свое внимание на игре – основной момент. Неосторожное, непродуманное перемещение фигуры приведет к ее потере. </a:t>
            </a:r>
          </a:p>
          <a:p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6DD68B41-91FB-49BC-A3E5-FD6C22F8DCCA}"/>
              </a:ext>
            </a:extLst>
          </p:cNvPr>
          <p:cNvSpPr txBox="1">
            <a:spLocks/>
          </p:cNvSpPr>
          <p:nvPr/>
        </p:nvSpPr>
        <p:spPr>
          <a:xfrm>
            <a:off x="3128746" y="276225"/>
            <a:ext cx="5934508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Польза игры в шахматы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6FA2963-C672-44D2-B771-2DE5838E486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004" y="2205990"/>
            <a:ext cx="4762500" cy="3169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8924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E8EEA95-B98A-4DB5-B219-FF414928F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6825" y="1173162"/>
            <a:ext cx="6724649" cy="493236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Игра в шахматы поможет и неусидчивому ребенку. Она поможет воспитать терпение, выдержку и уравновешенность. </a:t>
            </a:r>
          </a:p>
          <a:p>
            <a:r>
              <a:rPr lang="ru-RU" dirty="0"/>
              <a:t>Твердость характера. Поиск лучшей позиции для своих фигур и умение сохранять выдержку – закаляют характер. Только так можно победить противника. </a:t>
            </a:r>
          </a:p>
          <a:p>
            <a:r>
              <a:rPr lang="ru-RU" dirty="0"/>
              <a:t>Развитие творческого потенциала. Творчество обязательно в каждой новой партии, так как любая из них уникальна. Нужно размышлять, придумывать новые ходы.</a:t>
            </a:r>
          </a:p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2731250-C2A3-456B-9F15-1D8D8954D5B6}"/>
              </a:ext>
            </a:extLst>
          </p:cNvPr>
          <p:cNvSpPr txBox="1">
            <a:spLocks/>
          </p:cNvSpPr>
          <p:nvPr/>
        </p:nvSpPr>
        <p:spPr>
          <a:xfrm>
            <a:off x="3128746" y="276225"/>
            <a:ext cx="5934508" cy="752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Польза игры в шахматы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DED114-2B15-4CDD-82F1-0CEAFBE2925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1382713"/>
            <a:ext cx="4370387" cy="4722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08081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88</TotalTime>
  <Words>544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Tw Cen MT</vt:lpstr>
      <vt:lpstr>Контур</vt:lpstr>
      <vt:lpstr>Такие удивительные шахматы</vt:lpstr>
      <vt:lpstr>Цель и задачи проекта</vt:lpstr>
      <vt:lpstr>История появления шахмат</vt:lpstr>
      <vt:lpstr>Шахматы в Европе и России</vt:lpstr>
      <vt:lpstr>Виды шахмат</vt:lpstr>
      <vt:lpstr>Виды шахмат</vt:lpstr>
      <vt:lpstr>Польза игры в шахматы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 </dc:creator>
  <cp:lastModifiedBy> </cp:lastModifiedBy>
  <cp:revision>8</cp:revision>
  <dcterms:created xsi:type="dcterms:W3CDTF">2020-11-12T14:22:49Z</dcterms:created>
  <dcterms:modified xsi:type="dcterms:W3CDTF">2020-11-12T15:51:13Z</dcterms:modified>
</cp:coreProperties>
</file>