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8E8B"/>
    <a:srgbClr val="5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807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576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0192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116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9226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667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866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884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31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21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8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141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56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95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92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5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3E9C2-CC7C-4887-9AF4-AFCF1DC3DC42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FD60C24-1E7A-4D62-9669-3C6B7484A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50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eadly.ru/author/21879/book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1372" y="1343891"/>
            <a:ext cx="7019245" cy="2000748"/>
          </a:xfrm>
        </p:spPr>
        <p:txBody>
          <a:bodyPr>
            <a:noAutofit/>
          </a:bodyPr>
          <a:lstStyle/>
          <a:p>
            <a:r>
              <a:rPr lang="ru-RU" b="1" dirty="0" smtClean="0"/>
              <a:t>Владимир Иванович Воробьёв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8231" y="3364966"/>
            <a:ext cx="5514109" cy="112628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-«папа </a:t>
            </a:r>
            <a:r>
              <a:rPr lang="ru-RU" sz="4000" b="1" dirty="0" err="1" smtClean="0"/>
              <a:t>Капризки</a:t>
            </a:r>
            <a:r>
              <a:rPr lang="ru-RU" sz="4000" b="1" dirty="0" smtClean="0"/>
              <a:t>»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3127" y="581891"/>
            <a:ext cx="4211783" cy="5264729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7259782" y="2522217"/>
            <a:ext cx="2138778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/>
              <a:t>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60764" y="5334000"/>
            <a:ext cx="5999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Ученица 7 В класса МАОУ «Школа-гимназия № 1» г. Краснокамска Мыльникова Марина</a:t>
            </a:r>
          </a:p>
          <a:p>
            <a:r>
              <a:rPr lang="ru-RU" dirty="0" smtClean="0"/>
              <a:t>Учитель: Агапова Г.А.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156364" y="6275617"/>
            <a:ext cx="3103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 Краснокамск, 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67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7782" y="232224"/>
            <a:ext cx="6049508" cy="5660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В.И.Воробьёв (1916-1992 гг.)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098" y="1191491"/>
            <a:ext cx="9802586" cy="529771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Учился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медицинском институте, но из-за тяжёлого заболевания позвоночника институт пришлось бросить, уехал в Пятигорск к матери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1943 году добровольцем ушел на фронт, был рядовым солдатом – артиллеристом. В том же году получил ранение и контузию и был демобилизован. За боевые заслуги перед Родиной Воробьев был награжден орденом Красной Звезды и пятью медалями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войны он сменил несколько профессий: работал электриком, трафаретчиком на фабрике, ночным сторожем, нештатным корреспондентом Пятигорской радиоредакции.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же время он пробует свои силы в литературе, создавая очерки для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радио.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4791" y="1330037"/>
            <a:ext cx="2397209" cy="319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68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9181" y="71462"/>
            <a:ext cx="8911687" cy="1280890"/>
          </a:xfrm>
        </p:spPr>
        <p:txBody>
          <a:bodyPr/>
          <a:lstStyle/>
          <a:p>
            <a:r>
              <a:rPr lang="ru-RU" dirty="0" smtClean="0"/>
              <a:t>Владимир Воробьёв в Перми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5183" y="718748"/>
            <a:ext cx="8969230" cy="5195454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1949 году Воробьёв приехал в Пермь. Здесь он устроился рабочим в лабораторию стройматериалов на строительстве Камской ГЭС и одновременно стал нештатным корреспондентом областного радио и газеты “Звезда”, напечатавшей его первый рассказ – «Первый урок».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1957 г. Воробьёв полностью посвятил себя литературному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труду.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1960 году Пермским книжным издательством впервые была напечатана самая известная сказка Владимира Ивановича Воробьёва – «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Капризка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Благодаря «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Капризке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в 1963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стал членом Союза писателей СССР. В последующие годы писатель посвятил свое творчество воспоминаниям о детстве, войне, послевоенных годах.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жизни автора было издано 28 книг.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его книжки были изданы в Москве, в престижных издательствах «Малыш» и «Детская литература», одна – в Свердловске, остальные – в Перми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 23 января 1992 г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1497">
            <a:off x="10110199" y="133737"/>
            <a:ext cx="1701338" cy="25865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3457">
            <a:off x="10348999" y="3017811"/>
            <a:ext cx="1924610" cy="25531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952" y="304800"/>
            <a:ext cx="1683271" cy="24777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41273"/>
            <a:ext cx="1345489" cy="221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91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82173"/>
            <a:ext cx="8911687" cy="5950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Произведение «Капризка»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277257"/>
            <a:ext cx="8915400" cy="523965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этой книжке две части - в первой Капризка появляется просто так, после того, как просыпается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Павлик.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второй - Капризка прилетает из Москвы на самолете.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- более воздушна; в этой части появляется Кот в сапогах.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более масштабна - тут и потоп, и спасение людей на лодках, катерах, пароходах и вертолётах. Капризка не просто обманывает детей, он ещё и колдует. У него есть ужасный знак - буква "К" вверх ногами. Когда рядом нарисована эта буква, то даже самые стойкие дети не могут устоять перед чарами злодея. И ещё в книге есть ничевоки - жителям города удалось перевоспитать этих существ, но с большим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3463">
            <a:off x="10445488" y="5356999"/>
            <a:ext cx="1456944" cy="1962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4747">
            <a:off x="147628" y="4081895"/>
            <a:ext cx="1905000" cy="2933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4419">
            <a:off x="509837" y="682173"/>
            <a:ext cx="1913115" cy="299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48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6012" y="388536"/>
            <a:ext cx="4562618" cy="71120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произведения: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355" y="1335314"/>
            <a:ext cx="8064275" cy="457590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Капризка, Павлик,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бабушка, Наташа.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Бимбо,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сержант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милиции Иванов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 в сапогах.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Капризка: вредный, маленький, чумазый человечек, с всклокоченными волосами и маленькими злыми, чёрными глазками.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Павлик: обычный мальчик, к которому в один момент пришёл капризка. Он поддавался влиянию капризки, и вёл себя плохо, капризничал.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Бабушка: это бабушка Павлика.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Наташа: подруга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Капризки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8630" y="1335314"/>
            <a:ext cx="3585029" cy="26887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55317" y="4024086"/>
            <a:ext cx="2351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Капризка и Павлик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77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6638" y="885367"/>
            <a:ext cx="8911687" cy="827319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мысль произведения: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915887"/>
            <a:ext cx="8915400" cy="367211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Веселая и поучительная детская сказка о маленьком человечке Капризке, который появившись рядом с девочкой или мальчиком, заставлял их вести себя непослушно, капризничать, плакать и безобразничать. О том, к чему может привести такое поведение и как герои сказки победили Капризку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749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885368"/>
            <a:ext cx="8911687" cy="667661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Моё отношение к произведению: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770743"/>
            <a:ext cx="8915400" cy="4572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веселая детская книга. А главное поучительная. Очень вредный и злой Капризка – это то, каким не должен быть ребенок. В такого «капризку» превращаются дети, когда не слушаются и вредничают. Каждая глава носит поучительный характер. В одной учат детей добру, в следующей – честности. И все это в без нравоучений, без указаний и наказаний. Ребенок сам должен понять, каким должен быть хороший человек. И «Капризка» помогает это сделать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67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1657" y="2859315"/>
            <a:ext cx="834571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СПАСИБО ЗА ВНИМАНИЕ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6808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895</TotalTime>
  <Words>645</Words>
  <Application>Microsoft Office PowerPoint</Application>
  <PresentationFormat>Широкоэкранный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Владимир Иванович Воробьёв </vt:lpstr>
      <vt:lpstr>В.И.Воробьёв (1916-1992 гг.)</vt:lpstr>
      <vt:lpstr>Владимир Воробьёв в Перми</vt:lpstr>
      <vt:lpstr>Произведение «Капризка» </vt:lpstr>
      <vt:lpstr>Герои произведения:</vt:lpstr>
      <vt:lpstr>Основная мысль произведения:</vt:lpstr>
      <vt:lpstr>Моё отношение к произведению: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В.И.Воробьёв </dc:title>
  <dc:creator>Homebook .</dc:creator>
  <cp:lastModifiedBy>Пользователь Windows</cp:lastModifiedBy>
  <cp:revision>27</cp:revision>
  <dcterms:created xsi:type="dcterms:W3CDTF">2020-11-06T08:42:29Z</dcterms:created>
  <dcterms:modified xsi:type="dcterms:W3CDTF">2020-11-12T06:36:12Z</dcterms:modified>
</cp:coreProperties>
</file>