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82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344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5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5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14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70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125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79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52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5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38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04AC9-539F-49B3-A1BE-6871D41E3D7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9B4AE-1365-4930-8557-6F6ACC0E1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70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7991" y="173939"/>
            <a:ext cx="889628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Путешествие по сказкам</a:t>
            </a:r>
          </a:p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К.И. Чуковского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8826" y="2207060"/>
            <a:ext cx="6194612" cy="464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3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271" y="803719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животных он вылечить рад: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Верблюжат, страусят, медвежат.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лечил бегемотиков,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которых болели животики.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облегчил страданья кузнечика.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поверите, с вывихом плечика!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0165" y="4840941"/>
            <a:ext cx="33348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АЙБОЛИТ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7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39569" y="322730"/>
            <a:ext cx="4324406" cy="569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2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823" y="965084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грязнуль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помоет быстро,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нерях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умоет чисто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Умывальников начальник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мочалок командир,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Знаменитый …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6201" y="4252489"/>
            <a:ext cx="35866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286" y="726140"/>
            <a:ext cx="5123674" cy="537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15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4423" y="880373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по дороге шла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копеечку нашла,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 себе купила,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Чаем всех жуков поила.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хозяйка-молодуха?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— …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2829" y="4346246"/>
            <a:ext cx="51210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МУХА-ЦОКОТУХА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423" y="632012"/>
            <a:ext cx="4026468" cy="528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1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529" y="684057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 не хочешь быть убитым,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ко мне не подходи ты!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милей мешка конфет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Сабля, нож и пистолет!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 Африке гуляю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во всех подряд стреляю.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людей на свете злей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Злой разбойник …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17424" y="4898135"/>
            <a:ext cx="3316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БАРМАЛЕЙ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72" t="30"/>
          <a:stretch/>
        </p:blipFill>
        <p:spPr>
          <a:xfrm>
            <a:off x="7059707" y="529870"/>
            <a:ext cx="4620184" cy="540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22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4082" y="893820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Плачет серенький зайчишка,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Плачет косолапый мишка,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Плачут волк и воробей: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«Солнце, выходи скорей!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солнце проглотил?»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Жадный, толстый … 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33718" y="4426554"/>
            <a:ext cx="32721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КРОКОДИЛ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643" y="893820"/>
            <a:ext cx="4043082" cy="553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5364" y="1420924"/>
            <a:ext cx="872892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КОНЕЦ</a:t>
            </a:r>
          </a:p>
          <a:p>
            <a:pPr algn="ctr"/>
            <a:endParaRPr lang="ru-RU" sz="60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 ЗА ВНИМАНИЕ!</a:t>
            </a:r>
            <a:endParaRPr lang="ru-RU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24087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163</Words>
  <Application>Microsoft Office PowerPoint</Application>
  <PresentationFormat>Широкоэкранный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шокурова</dc:creator>
  <cp:lastModifiedBy>Екатерина шокурова</cp:lastModifiedBy>
  <cp:revision>10</cp:revision>
  <dcterms:created xsi:type="dcterms:W3CDTF">2020-11-13T15:25:10Z</dcterms:created>
  <dcterms:modified xsi:type="dcterms:W3CDTF">2020-11-13T16:07:49Z</dcterms:modified>
</cp:coreProperties>
</file>