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0" r:id="rId4"/>
    <p:sldId id="257" r:id="rId5"/>
    <p:sldId id="258" r:id="rId6"/>
    <p:sldId id="259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2" d="100"/>
          <a:sy n="52" d="100"/>
        </p:scale>
        <p:origin x="-1896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CD2CB-D2FB-4450-AE41-A72E4CB36851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EA94-AD15-4782-8543-22B9EF0E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CD2CB-D2FB-4450-AE41-A72E4CB36851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EA94-AD15-4782-8543-22B9EF0E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CD2CB-D2FB-4450-AE41-A72E4CB36851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EA94-AD15-4782-8543-22B9EF0E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CD2CB-D2FB-4450-AE41-A72E4CB36851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EA94-AD15-4782-8543-22B9EF0E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CD2CB-D2FB-4450-AE41-A72E4CB36851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EA94-AD15-4782-8543-22B9EF0E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CD2CB-D2FB-4450-AE41-A72E4CB36851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EA94-AD15-4782-8543-22B9EF0E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CD2CB-D2FB-4450-AE41-A72E4CB36851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EA94-AD15-4782-8543-22B9EF0E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CD2CB-D2FB-4450-AE41-A72E4CB36851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EA94-AD15-4782-8543-22B9EF0E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CD2CB-D2FB-4450-AE41-A72E4CB36851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EA94-AD15-4782-8543-22B9EF0E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CD2CB-D2FB-4450-AE41-A72E4CB36851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EA94-AD15-4782-8543-22B9EF0E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CD2CB-D2FB-4450-AE41-A72E4CB36851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EA94-AD15-4782-8543-22B9EF0E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CD2CB-D2FB-4450-AE41-A72E4CB36851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7EA94-AD15-4782-8543-22B9EF0E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260034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latin typeface="Constantia" pitchFamily="18" charset="0"/>
                <a:ea typeface="BatangChe" pitchFamily="49" charset="-127"/>
                <a:cs typeface="Arabic Typesetting" pitchFamily="66" charset="-78"/>
              </a:rPr>
              <a:t>ЗАНИМАТЕЛЬНАЯ</a:t>
            </a:r>
            <a:br>
              <a:rPr lang="ru-RU" b="1" i="1" dirty="0" smtClean="0">
                <a:latin typeface="Constantia" pitchFamily="18" charset="0"/>
                <a:ea typeface="BatangChe" pitchFamily="49" charset="-127"/>
                <a:cs typeface="Arabic Typesetting" pitchFamily="66" charset="-78"/>
              </a:rPr>
            </a:br>
            <a:r>
              <a:rPr lang="ru-RU" b="1" i="1" dirty="0" smtClean="0">
                <a:latin typeface="Constantia" pitchFamily="18" charset="0"/>
                <a:ea typeface="BatangChe" pitchFamily="49" charset="-127"/>
                <a:cs typeface="Arabic Typesetting" pitchFamily="66" charset="-78"/>
              </a:rPr>
              <a:t>ГРАФИКА</a:t>
            </a:r>
            <a:endParaRPr lang="ru-RU" b="1" i="1" dirty="0">
              <a:latin typeface="Constantia" pitchFamily="18" charset="0"/>
              <a:ea typeface="BatangChe" pitchFamily="49" charset="-127"/>
              <a:cs typeface="Arabic Typesetting" pitchFamily="66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4929198"/>
            <a:ext cx="5472106" cy="89534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Презентацию выполнила</a:t>
            </a:r>
          </a:p>
          <a:p>
            <a:r>
              <a:rPr lang="ru-RU" dirty="0" err="1" smtClean="0"/>
              <a:t>Махалова</a:t>
            </a:r>
            <a:r>
              <a:rPr lang="ru-RU" dirty="0" smtClean="0"/>
              <a:t> А. Ф.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Варианты  текстуры</a:t>
            </a:r>
            <a:endParaRPr lang="ru-RU" dirty="0"/>
          </a:p>
        </p:txBody>
      </p:sp>
      <p:pic>
        <p:nvPicPr>
          <p:cNvPr id="3074" name="Picture 2" descr="F:\пйзаж апл\art-drawing-textures-latest-hd-collection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952" y="1329795"/>
            <a:ext cx="8467328" cy="53416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760" y="2285992"/>
            <a:ext cx="282891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Варианты</a:t>
            </a:r>
            <a:br>
              <a:rPr lang="ru-RU" dirty="0" smtClean="0"/>
            </a:br>
            <a:r>
              <a:rPr lang="ru-RU" dirty="0" smtClean="0"/>
              <a:t>штриховок</a:t>
            </a:r>
            <a:endParaRPr lang="ru-RU" dirty="0"/>
          </a:p>
        </p:txBody>
      </p:sp>
      <p:pic>
        <p:nvPicPr>
          <p:cNvPr id="5123" name="Picture 3" descr="F:\пйзаж апл\e9fd698eb14eff2007a232ddee1e51b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136" t="39460" r="3886" b="36864"/>
          <a:stretch>
            <a:fillRect/>
          </a:stretch>
        </p:blipFill>
        <p:spPr bwMode="auto">
          <a:xfrm>
            <a:off x="285720" y="2285992"/>
            <a:ext cx="5448338" cy="1857388"/>
          </a:xfrm>
          <a:prstGeom prst="rect">
            <a:avLst/>
          </a:prstGeom>
          <a:noFill/>
        </p:spPr>
      </p:pic>
      <p:pic>
        <p:nvPicPr>
          <p:cNvPr id="5124" name="Picture 4" descr="F:\пйзаж апл\e9fd698eb14eff2007a232ddee1e51bb.jpg"/>
          <p:cNvPicPr>
            <a:picLocks noChangeAspect="1" noChangeArrowheads="1"/>
          </p:cNvPicPr>
          <p:nvPr/>
        </p:nvPicPr>
        <p:blipFill>
          <a:blip r:embed="rId2" cstate="print"/>
          <a:srcRect l="3274" t="13123" r="4464" b="63783"/>
          <a:stretch>
            <a:fillRect/>
          </a:stretch>
        </p:blipFill>
        <p:spPr bwMode="auto">
          <a:xfrm>
            <a:off x="285719" y="214290"/>
            <a:ext cx="5483717" cy="1857388"/>
          </a:xfrm>
          <a:prstGeom prst="rect">
            <a:avLst/>
          </a:prstGeom>
          <a:noFill/>
        </p:spPr>
      </p:pic>
      <p:pic>
        <p:nvPicPr>
          <p:cNvPr id="5125" name="Picture 5" descr="F:\пйзаж апл\e9fd698eb14eff2007a232ddee1e51bb.jpg"/>
          <p:cNvPicPr>
            <a:picLocks noChangeAspect="1" noChangeArrowheads="1"/>
          </p:cNvPicPr>
          <p:nvPr/>
        </p:nvPicPr>
        <p:blipFill>
          <a:blip r:embed="rId2" cstate="print"/>
          <a:srcRect l="6845" t="67595" r="3869" b="10410"/>
          <a:stretch>
            <a:fillRect/>
          </a:stretch>
        </p:blipFill>
        <p:spPr bwMode="auto">
          <a:xfrm>
            <a:off x="428596" y="4357694"/>
            <a:ext cx="5357850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1142984"/>
            <a:ext cx="3500462" cy="401161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Рисование портрета</a:t>
            </a:r>
            <a:br>
              <a:rPr lang="ru-RU" sz="3200" dirty="0" smtClean="0"/>
            </a:br>
            <a:r>
              <a:rPr lang="ru-RU" sz="3200" dirty="0" smtClean="0"/>
              <a:t>цветными</a:t>
            </a:r>
            <a:br>
              <a:rPr lang="ru-RU" sz="3200" dirty="0" smtClean="0"/>
            </a:br>
            <a:r>
              <a:rPr lang="ru-RU" sz="3200" dirty="0" smtClean="0"/>
              <a:t>карандашами</a:t>
            </a:r>
            <a:endParaRPr lang="ru-RU" sz="3200" dirty="0"/>
          </a:p>
        </p:txBody>
      </p:sp>
      <p:pic>
        <p:nvPicPr>
          <p:cNvPr id="1026" name="Picture 2" descr="F:\пйзаж апл\19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4100"/>
          <a:stretch>
            <a:fillRect/>
          </a:stretch>
        </p:blipFill>
        <p:spPr bwMode="auto">
          <a:xfrm>
            <a:off x="0" y="857232"/>
            <a:ext cx="5298906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пйзаж апл\36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1048"/>
          <a:stretch>
            <a:fillRect/>
          </a:stretch>
        </p:blipFill>
        <p:spPr bwMode="auto">
          <a:xfrm>
            <a:off x="357158" y="2108542"/>
            <a:ext cx="4500594" cy="4182414"/>
          </a:xfrm>
          <a:prstGeom prst="rect">
            <a:avLst/>
          </a:prstGeom>
          <a:noFill/>
        </p:spPr>
      </p:pic>
      <p:pic>
        <p:nvPicPr>
          <p:cNvPr id="5" name="Picture 2" descr="F:\пйзаж апл\doodle-portraits4.jpg"/>
          <p:cNvPicPr>
            <a:picLocks noChangeAspect="1" noChangeArrowheads="1"/>
          </p:cNvPicPr>
          <p:nvPr/>
        </p:nvPicPr>
        <p:blipFill>
          <a:blip r:embed="rId3" cstate="print"/>
          <a:srcRect l="12118" t="2525" r="15275" b="7506"/>
          <a:stretch>
            <a:fillRect/>
          </a:stretch>
        </p:blipFill>
        <p:spPr bwMode="auto">
          <a:xfrm>
            <a:off x="5286380" y="2143116"/>
            <a:ext cx="3286148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пйзаж апл\doodle-portraits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3819"/>
          <a:stretch>
            <a:fillRect/>
          </a:stretch>
        </p:blipFill>
        <p:spPr bwMode="auto">
          <a:xfrm>
            <a:off x="571472" y="1428736"/>
            <a:ext cx="7990465" cy="5064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Рисование тушью и вилкой</a:t>
            </a:r>
            <a:endParaRPr lang="ru-RU" dirty="0"/>
          </a:p>
        </p:txBody>
      </p:sp>
      <p:pic>
        <p:nvPicPr>
          <p:cNvPr id="6146" name="Picture 2" descr="F:\пйзаж апл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805" t="5682" r="5605" b="5927"/>
          <a:stretch>
            <a:fillRect/>
          </a:stretch>
        </p:blipFill>
        <p:spPr bwMode="auto">
          <a:xfrm>
            <a:off x="1285852" y="1000108"/>
            <a:ext cx="7143800" cy="5480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Рисование  ластиком</a:t>
            </a:r>
            <a:endParaRPr lang="ru-RU" dirty="0"/>
          </a:p>
        </p:txBody>
      </p:sp>
      <p:pic>
        <p:nvPicPr>
          <p:cNvPr id="7170" name="Picture 2" descr="F:\пйзаж апл\post-938249-13111804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99450"/>
            <a:ext cx="8143932" cy="53139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Makhalov\Desktop\1\Без назва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8234" y="2000240"/>
            <a:ext cx="5045766" cy="3463146"/>
          </a:xfrm>
          <a:prstGeom prst="rect">
            <a:avLst/>
          </a:prstGeom>
          <a:noFill/>
        </p:spPr>
      </p:pic>
      <p:pic>
        <p:nvPicPr>
          <p:cNvPr id="1027" name="Picture 3" descr="C:\Users\SMakhalov\Desktop\1\Без названия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928802"/>
            <a:ext cx="3709205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18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ЗАНИМАТЕЛЬНАЯ ГРАФИКА</vt:lpstr>
      <vt:lpstr>Варианты  текстуры</vt:lpstr>
      <vt:lpstr>Варианты штриховок</vt:lpstr>
      <vt:lpstr>Рисование портрета цветными карандашами</vt:lpstr>
      <vt:lpstr>Слайд 5</vt:lpstr>
      <vt:lpstr>Слайд 6</vt:lpstr>
      <vt:lpstr>Рисование тушью и вилкой</vt:lpstr>
      <vt:lpstr>Рисование  ластиком</vt:lpstr>
      <vt:lpstr>Слайд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ЗАНИМАТЕЛЬНАЯ ГРАФИКА</dc:title>
  <dc:creator>SMakhalov</dc:creator>
  <cp:lastModifiedBy>SMakhalov</cp:lastModifiedBy>
  <cp:revision>5</cp:revision>
  <dcterms:created xsi:type="dcterms:W3CDTF">2017-11-01T19:35:19Z</dcterms:created>
  <dcterms:modified xsi:type="dcterms:W3CDTF">2017-11-01T20:21:36Z</dcterms:modified>
</cp:coreProperties>
</file>