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72E66-1054-4F39-810F-B18736068737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849D0-5DB3-48FB-AAC7-53313447C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48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849D0-5DB3-48FB-AAC7-53313447CC5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848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35D4-2B94-4A42-9A06-6435B0057387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D6-58E4-4EF6-87A9-839C73EE5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103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35D4-2B94-4A42-9A06-6435B0057387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D6-58E4-4EF6-87A9-839C73EE5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438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35D4-2B94-4A42-9A06-6435B0057387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D6-58E4-4EF6-87A9-839C73EE5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433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35D4-2B94-4A42-9A06-6435B0057387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D6-58E4-4EF6-87A9-839C73EE5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393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35D4-2B94-4A42-9A06-6435B0057387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D6-58E4-4EF6-87A9-839C73EE5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928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35D4-2B94-4A42-9A06-6435B0057387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D6-58E4-4EF6-87A9-839C73EE5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814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35D4-2B94-4A42-9A06-6435B0057387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D6-58E4-4EF6-87A9-839C73EE5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783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35D4-2B94-4A42-9A06-6435B0057387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D6-58E4-4EF6-87A9-839C73EE5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267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35D4-2B94-4A42-9A06-6435B0057387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D6-58E4-4EF6-87A9-839C73EE5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690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35D4-2B94-4A42-9A06-6435B0057387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D6-58E4-4EF6-87A9-839C73EE5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090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35D4-2B94-4A42-9A06-6435B0057387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C1D6-58E4-4EF6-87A9-839C73EE5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814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935D4-2B94-4A42-9A06-6435B0057387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AC1D6-58E4-4EF6-87A9-839C73EE57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323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268760"/>
            <a:ext cx="5108104" cy="1470025"/>
          </a:xfrm>
          <a:effectLst>
            <a:reflection blurRad="6350" stA="50000" endA="300" endPos="90000" dist="50800" dir="5400000" sy="-100000" algn="bl" rotWithShape="0"/>
          </a:effectLst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+mn-lt"/>
              </a:rPr>
              <a:t>МАТЕМАТИКА</a:t>
            </a:r>
            <a:endParaRPr lang="ru-RU" sz="60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715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910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8272" y="1340768"/>
            <a:ext cx="54726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Прозвенел и смолк звонок.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Начинается урок.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Мы за парты дружно сели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И на доску поглядели.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Мы пришли сюда учиться,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Не лениться, а трудиться.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Работаем старательно,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Слушаем внимательно.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252"/>
            <a:ext cx="11715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687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620688"/>
            <a:ext cx="4825976" cy="588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5301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132856"/>
            <a:ext cx="83529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/>
              <a:t>В аквариуме было 8 л воды. Стало 10 л. Сколько л воды добавили?</a:t>
            </a:r>
          </a:p>
          <a:p>
            <a:endParaRPr lang="ru-RU" sz="3200" dirty="0" smtClean="0"/>
          </a:p>
          <a:p>
            <a:endParaRPr lang="ru-RU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/>
              <a:t>В магазин привезли 14 кг рыбы. 7 кг рыбы продали. Сколько кг рыбы осталось в магазине?</a:t>
            </a:r>
            <a:endParaRPr lang="ru-RU" sz="32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6998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121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692696"/>
            <a:ext cx="55475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Физкультминутка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68" y="2780928"/>
            <a:ext cx="116998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743" y="2961111"/>
            <a:ext cx="116998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349003"/>
            <a:ext cx="116998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955" y="5157192"/>
            <a:ext cx="116998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756" y="5085184"/>
            <a:ext cx="116998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V="1">
            <a:off x="1691680" y="2245148"/>
            <a:ext cx="1728192" cy="1431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Соединительная линия уступом 5"/>
          <p:cNvCxnSpPr/>
          <p:nvPr/>
        </p:nvCxnSpPr>
        <p:spPr>
          <a:xfrm rot="16200000" flipH="1">
            <a:off x="3817032" y="3465515"/>
            <a:ext cx="2628129" cy="161932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Соединительная линия уступом 7"/>
          <p:cNvCxnSpPr>
            <a:stCxn id="5126" idx="3"/>
          </p:cNvCxnSpPr>
          <p:nvPr/>
        </p:nvCxnSpPr>
        <p:spPr>
          <a:xfrm flipV="1">
            <a:off x="3082942" y="3677073"/>
            <a:ext cx="3865322" cy="219608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743" y="692696"/>
            <a:ext cx="1374131" cy="122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645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397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73</Words>
  <Application>Microsoft Office PowerPoint</Application>
  <PresentationFormat>Экран (4:3)</PresentationFormat>
  <Paragraphs>15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МАТЕМАТИКА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Curnos™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Lenovo16</dc:creator>
  <cp:lastModifiedBy>Lenovo16</cp:lastModifiedBy>
  <cp:revision>10</cp:revision>
  <dcterms:created xsi:type="dcterms:W3CDTF">2020-11-13T22:30:36Z</dcterms:created>
  <dcterms:modified xsi:type="dcterms:W3CDTF">2020-11-13T22:57:18Z</dcterms:modified>
</cp:coreProperties>
</file>