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71" r:id="rId12"/>
    <p:sldId id="266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59832" y="6165304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16216" y="616530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s://avatars.mds.yandex.net/get-pdb/402538/78d01fdf-cd14-4ab8-862f-d4ab8b1b966c/s375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5532" y="-114300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originals/77/f9/59/77f959c592b9ad3c850809d4c81052f9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1944216" cy="25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77/f9/59/77f959c592b9ad3c850809d4c81052f9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6673"/>
            <a:ext cx="123169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originals/77/f9/59/77f959c592b9ad3c850809d4c81052f9.jpg" TargetMode="External"/><Relationship Id="rId2" Type="http://schemas.openxmlformats.org/officeDocument/2006/relationships/hyperlink" Target="https://avatars.mds.yandex.net/get-pdb/402538/78d01fdf-cd14-4ab8-862f-d4ab8b1b966c/s37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Изготовление куклы «</a:t>
            </a:r>
            <a:r>
              <a:rPr lang="ru-RU" b="1" i="1" dirty="0" err="1" smtClean="0">
                <a:solidFill>
                  <a:srgbClr val="C00000"/>
                </a:solidFill>
              </a:rPr>
              <a:t>Подорожница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  <a:endParaRPr lang="ru-RU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886200"/>
            <a:ext cx="6120680" cy="17526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Борисенко Светлана Михайловна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педагог дополнительного образования МБУ ДО ЦВР «Гармония» г.Тихорецка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70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Obereg_kukla_Podorozhnitsa-1024x7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76872"/>
            <a:ext cx="4038600" cy="276076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Сверните кусочек ткани для рук несколько раз по длине, приложив его к мешочку. Сложив будущие ручки куклы вдвое, прикрепите их к котомке с помощью тесемки. Место крепления должно находиться сзади, так, чтобы его не было видно.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Оставшиеся края положите кукле на плечи, привязав их нитью. Получится, что </a:t>
            </a:r>
            <a:r>
              <a:rPr lang="ru-RU" dirty="0" err="1" smtClean="0"/>
              <a:t>Подорожница</a:t>
            </a:r>
            <a:r>
              <a:rPr lang="ru-RU" dirty="0" smtClean="0"/>
              <a:t> держит сумочку двумя руками перед собой. Торчащие уголки легко скроются с помощью косынки. Сложите материал для нее вдвое, обвязав так, чтобы выглядывал повойник. Края материи заведите за спину, а потом завяжите на узелок.</a:t>
            </a:r>
            <a:endParaRPr lang="ru-RU" dirty="0"/>
          </a:p>
        </p:txBody>
      </p:sp>
      <p:pic>
        <p:nvPicPr>
          <p:cNvPr id="10" name="Содержимое 9" descr="Master_klass_sozdanie_kukli_Podorojnitsi-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4038600" cy="276076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f640c6aeb485c58838adb75f803c--kukly-i-igrushki-kukla-obereg-podorozhnitsa-mashut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3822576" cy="2548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Вот и все, </a:t>
            </a:r>
            <a:r>
              <a:rPr lang="ru-RU" dirty="0" err="1" smtClean="0"/>
              <a:t>Подорожница</a:t>
            </a:r>
            <a:r>
              <a:rPr lang="ru-RU" dirty="0" smtClean="0"/>
              <a:t> сделана! </a:t>
            </a:r>
            <a:endParaRPr lang="ru-RU" dirty="0"/>
          </a:p>
        </p:txBody>
      </p:sp>
      <p:pic>
        <p:nvPicPr>
          <p:cNvPr id="7172" name="Picture 4" descr="https://cs5.livemaster.ru/storage/56/fd/fc4e84c5b8c7768a38bdeba1960c--kukly-i-igrushki-kukla-obereg-podorozhnitsa-kroshechka-hov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12976"/>
            <a:ext cx="4283968" cy="3155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Интернет-источники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vashobereg.ru/kukly/podorozhnitsa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avatars.mds.yandex.net/get-pdb/402538/78d01fdf-cd14-4ab8-862f-d4ab8b1b966c/s375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i.pinimg.com/originals/77/f9/59/77f959c592b9ad3c850809d4c81052f9.jpg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09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kukly-podorozhnits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4038600" cy="2760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900" b="1" dirty="0" smtClean="0"/>
              <a:t>Цель:</a:t>
            </a:r>
            <a:r>
              <a:rPr lang="ru-RU" sz="2900" dirty="0" smtClean="0"/>
              <a:t> Изготовление куклы оберега своими руками.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b="1" dirty="0" smtClean="0"/>
              <a:t>Задачи: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1. Познакомить, с традициями и значением кукол оберегов, в жизни народов, в быту и в повседневной жизни..</a:t>
            </a:r>
            <a:br>
              <a:rPr lang="ru-RU" sz="2900" dirty="0" smtClean="0"/>
            </a:br>
            <a:r>
              <a:rPr lang="ru-RU" sz="2900" dirty="0" smtClean="0"/>
              <a:t>2. Ознакомить с традиционной тряпичной народной куклой оберегом «</a:t>
            </a:r>
            <a:r>
              <a:rPr lang="ru-RU" sz="2900" dirty="0" err="1" smtClean="0"/>
              <a:t>Подорожницей</a:t>
            </a:r>
            <a:r>
              <a:rPr lang="ru-RU" sz="2900" dirty="0" smtClean="0"/>
              <a:t>» и технологией ее изготовления.</a:t>
            </a:r>
            <a:br>
              <a:rPr lang="ru-RU" sz="2900" dirty="0" smtClean="0"/>
            </a:br>
            <a:r>
              <a:rPr lang="ru-RU" sz="2900" dirty="0" smtClean="0"/>
              <a:t>3. Воспитывать усидчивость, аккуратность в работе;</a:t>
            </a:r>
            <a:br>
              <a:rPr lang="ru-RU" sz="2900" dirty="0" smtClean="0"/>
            </a:br>
            <a:r>
              <a:rPr lang="ru-RU" sz="2900" dirty="0" smtClean="0"/>
              <a:t>4. Развивать интерес к декоративно-прикладному искусству;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Мастер класс рассчитан на детей старше 7</a:t>
            </a:r>
            <a:r>
              <a:rPr lang="ru-RU" sz="2900" dirty="0" smtClean="0"/>
              <a:t>лет,педагогов</a:t>
            </a:r>
            <a:r>
              <a:rPr lang="ru-RU" sz="2900" dirty="0" smtClean="0"/>
              <a:t>, родителей, а так же тех ,кто увлекается творчеством, рукоделием и любит создавать красивые, оригинальные и неповторимые вещи своими руками.</a:t>
            </a:r>
            <a:br>
              <a:rPr lang="ru-RU" sz="2900" dirty="0" smtClean="0"/>
            </a:b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b="1" dirty="0" smtClean="0"/>
              <a:t>Назначение:</a:t>
            </a:r>
            <a:r>
              <a:rPr lang="ru-RU" sz="2900" dirty="0" smtClean="0"/>
              <a:t> подарок оберег в дорогу.</a:t>
            </a:r>
            <a:br>
              <a:rPr lang="ru-RU" sz="2900" dirty="0" smtClean="0"/>
            </a:br>
            <a:r>
              <a:rPr lang="ru-RU" sz="2900" b="1" dirty="0" smtClean="0"/>
              <a:t>Техника исполнения:</a:t>
            </a:r>
            <a:r>
              <a:rPr lang="ru-RU" sz="2900" dirty="0" smtClean="0"/>
              <a:t> тряпичная кукла </a:t>
            </a:r>
            <a:r>
              <a:rPr lang="ru-RU" sz="2900" dirty="0" err="1" smtClean="0"/>
              <a:t>мотанка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158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Кукла «</a:t>
            </a:r>
            <a:r>
              <a:rPr lang="ru-RU" b="1" i="1" dirty="0" err="1" smtClean="0">
                <a:solidFill>
                  <a:srgbClr val="C00000"/>
                </a:solidFill>
              </a:rPr>
              <a:t>Подорожница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051720" y="1600200"/>
            <a:ext cx="54006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500" dirty="0" smtClean="0">
                <a:solidFill>
                  <a:srgbClr val="C00000"/>
                </a:solidFill>
              </a:rPr>
              <a:t>Традиционна </a:t>
            </a:r>
            <a:r>
              <a:rPr lang="ru-RU" sz="2500" dirty="0" smtClean="0">
                <a:solidFill>
                  <a:srgbClr val="C00000"/>
                </a:solidFill>
              </a:rPr>
              <a:t>я народная кукла отличается от современной своей условностью. В традиционной культуре , кукла, использовалась не только для детей, но и во многих обрядах. ЕЕ наделяли магическими свойствами и считая, оберегом.</a:t>
            </a:r>
            <a:br>
              <a:rPr lang="ru-RU" sz="2500" dirty="0" smtClean="0">
                <a:solidFill>
                  <a:srgbClr val="C00000"/>
                </a:solidFill>
              </a:rPr>
            </a:br>
            <a:r>
              <a:rPr lang="ru-RU" sz="2500" dirty="0" smtClean="0">
                <a:solidFill>
                  <a:srgbClr val="C00000"/>
                </a:solidFill>
              </a:rPr>
              <a:t>	В </a:t>
            </a:r>
            <a:r>
              <a:rPr lang="ru-RU" sz="2500" dirty="0" smtClean="0">
                <a:solidFill>
                  <a:srgbClr val="C00000"/>
                </a:solidFill>
              </a:rPr>
              <a:t>народе ни чего не делалось просто так. Все было символично. Уходя, метлой подпирали дверь – дом ею оберегли. Дорожку вытрясли, от невзгод избавились.</a:t>
            </a:r>
            <a:br>
              <a:rPr lang="ru-RU" sz="2500" dirty="0" smtClean="0">
                <a:solidFill>
                  <a:srgbClr val="C00000"/>
                </a:solidFill>
              </a:rPr>
            </a:br>
            <a:r>
              <a:rPr lang="ru-RU" sz="2500" dirty="0" smtClean="0">
                <a:solidFill>
                  <a:srgbClr val="C00000"/>
                </a:solidFill>
              </a:rPr>
              <a:t>	В </a:t>
            </a:r>
            <a:r>
              <a:rPr lang="ru-RU" sz="2500" dirty="0" smtClean="0">
                <a:solidFill>
                  <a:srgbClr val="C00000"/>
                </a:solidFill>
              </a:rPr>
              <a:t>зависимости от того для чего предназначалась кукла , ее вид и способ были очень различными. Это могли быть соломенные или травяные куклы, куклы набитые крупой или зерном, тряпичные куклы.</a:t>
            </a:r>
            <a:br>
              <a:rPr lang="ru-RU" sz="2500" dirty="0" smtClean="0">
                <a:solidFill>
                  <a:srgbClr val="C00000"/>
                </a:solidFill>
              </a:rPr>
            </a:br>
            <a:r>
              <a:rPr lang="ru-RU" sz="2500" dirty="0" smtClean="0">
                <a:solidFill>
                  <a:srgbClr val="C00000"/>
                </a:solidFill>
              </a:rPr>
              <a:t>У славянских народов обрядовые и </a:t>
            </a:r>
            <a:r>
              <a:rPr lang="ru-RU" sz="2500" dirty="0" err="1" smtClean="0">
                <a:solidFill>
                  <a:srgbClr val="C00000"/>
                </a:solidFill>
              </a:rPr>
              <a:t>обереговые</a:t>
            </a:r>
            <a:r>
              <a:rPr lang="ru-RU" sz="2500" dirty="0" smtClean="0">
                <a:solidFill>
                  <a:srgbClr val="C00000"/>
                </a:solidFill>
              </a:rPr>
              <a:t> куклы известны с языческих времен. Они могут быть выполнены из различных природных материалов. Один из основных признаков оберега кукол всех народом мира это – отсутствие характерных признаков лица: носа, рта, губ.</a:t>
            </a:r>
            <a:br>
              <a:rPr lang="ru-RU" sz="2500" dirty="0" smtClean="0">
                <a:solidFill>
                  <a:srgbClr val="C00000"/>
                </a:solidFill>
              </a:rPr>
            </a:br>
            <a:r>
              <a:rPr lang="ru-RU" sz="2500" dirty="0" smtClean="0">
                <a:solidFill>
                  <a:srgbClr val="C00000"/>
                </a:solidFill>
              </a:rPr>
              <a:t>	</a:t>
            </a:r>
            <a:r>
              <a:rPr lang="ru-RU" sz="2500" dirty="0" err="1" smtClean="0">
                <a:solidFill>
                  <a:srgbClr val="C00000"/>
                </a:solidFill>
              </a:rPr>
              <a:t>Обереговые</a:t>
            </a:r>
            <a:r>
              <a:rPr lang="ru-RU" sz="2500" dirty="0" smtClean="0">
                <a:solidFill>
                  <a:srgbClr val="C00000"/>
                </a:solidFill>
              </a:rPr>
              <a:t> </a:t>
            </a:r>
            <a:r>
              <a:rPr lang="ru-RU" sz="2500" dirty="0" smtClean="0">
                <a:solidFill>
                  <a:srgbClr val="C00000"/>
                </a:solidFill>
              </a:rPr>
              <a:t>куклы различных народов России имеют одну характерную особенность: они безлики и, как правило, изготавливаются без прикосновения иглы.</a:t>
            </a:r>
            <a:endParaRPr lang="ru-RU" sz="2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4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267744" y="1600200"/>
            <a:ext cx="547260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1400" dirty="0" smtClean="0">
                <a:solidFill>
                  <a:srgbClr val="C00000"/>
                </a:solidFill>
              </a:rPr>
              <a:t>Безликие </a:t>
            </a:r>
            <a:r>
              <a:rPr lang="ru-RU" sz="1400" dirty="0" smtClean="0">
                <a:solidFill>
                  <a:srgbClr val="C00000"/>
                </a:solidFill>
              </a:rPr>
              <a:t>куклы не позволяют злым силам вселится в куклу и творить зло: безглазая – не сглазит, </a:t>
            </a:r>
            <a:r>
              <a:rPr lang="ru-RU" sz="1400" dirty="0" err="1" smtClean="0">
                <a:solidFill>
                  <a:srgbClr val="C00000"/>
                </a:solidFill>
              </a:rPr>
              <a:t>безротая</a:t>
            </a:r>
            <a:r>
              <a:rPr lang="ru-RU" sz="1400" dirty="0" smtClean="0">
                <a:solidFill>
                  <a:srgbClr val="C00000"/>
                </a:solidFill>
              </a:rPr>
              <a:t> – не оговорит. Она так же не может быть двойником какого либо человека и никто не может причинить зло живому человеку.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	Тряпичная </a:t>
            </a:r>
            <a:r>
              <a:rPr lang="ru-RU" sz="1400" dirty="0" smtClean="0">
                <a:solidFill>
                  <a:srgbClr val="C00000"/>
                </a:solidFill>
              </a:rPr>
              <a:t>кукла – одна из видов традиционной Русской народной игрушки. Издревле клали в колыбель младенцу куколку – закрутку, что бы та оберегала его от сглаза. Тряпичная кукла воспитывала в ребенке ласковое, небоязливое отношение к миру.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	Тряпичные </a:t>
            </a:r>
            <a:r>
              <a:rPr lang="ru-RU" sz="1400" dirty="0" smtClean="0">
                <a:solidFill>
                  <a:srgbClr val="C00000"/>
                </a:solidFill>
              </a:rPr>
              <a:t>куклы делятся на </a:t>
            </a:r>
            <a:r>
              <a:rPr lang="ru-RU" sz="1400" dirty="0" err="1" smtClean="0">
                <a:solidFill>
                  <a:srgbClr val="C00000"/>
                </a:solidFill>
              </a:rPr>
              <a:t>обережные</a:t>
            </a:r>
            <a:r>
              <a:rPr lang="ru-RU" sz="1400" dirty="0" smtClean="0">
                <a:solidFill>
                  <a:srgbClr val="C00000"/>
                </a:solidFill>
              </a:rPr>
              <a:t>, обрядовые и игровые.</a:t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	Куклы-обереги </a:t>
            </a:r>
            <a:r>
              <a:rPr lang="ru-RU" sz="1400" dirty="0" smtClean="0">
                <a:solidFill>
                  <a:srgbClr val="C00000"/>
                </a:solidFill>
              </a:rPr>
              <a:t>предназначались для защиты людей от влияния злых сил. Их изготавливали без применения иголки и ножниц, не рисовали им лица. Куклы выполнили разные функции : неразлучников дарили молодым а свадьбу; </a:t>
            </a:r>
            <a:r>
              <a:rPr lang="ru-RU" sz="1400" dirty="0" err="1" smtClean="0">
                <a:solidFill>
                  <a:srgbClr val="C00000"/>
                </a:solidFill>
              </a:rPr>
              <a:t>покосницу</a:t>
            </a:r>
            <a:r>
              <a:rPr lang="ru-RU" sz="1400" dirty="0" smtClean="0">
                <a:solidFill>
                  <a:srgbClr val="C00000"/>
                </a:solidFill>
              </a:rPr>
              <a:t> - скручивали в первый день покоса и дарили подросшим девочкам, приобщая их к труду взрослых.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Master_klass_sozdanie_kukli_Podorojnitsi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4038600" cy="2760762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1. </a:t>
            </a:r>
            <a:r>
              <a:rPr lang="ru-RU" b="1" dirty="0" smtClean="0"/>
              <a:t>И так, нам понадобится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• белая ткань 10см на 10см,</a:t>
            </a:r>
            <a:br>
              <a:rPr lang="ru-RU" dirty="0" smtClean="0"/>
            </a:br>
            <a:r>
              <a:rPr lang="ru-RU" dirty="0" smtClean="0"/>
              <a:t>• цветная на юбку 5см на 8см,</a:t>
            </a:r>
            <a:br>
              <a:rPr lang="ru-RU" dirty="0" smtClean="0"/>
            </a:br>
            <a:r>
              <a:rPr lang="ru-RU" dirty="0" smtClean="0"/>
              <a:t>• полоска </a:t>
            </a:r>
            <a:r>
              <a:rPr lang="ru-RU" dirty="0" err="1" smtClean="0"/>
              <a:t>белоземельной</a:t>
            </a:r>
            <a:r>
              <a:rPr lang="ru-RU" dirty="0" smtClean="0"/>
              <a:t> ткани на нижний платок (повойник),</a:t>
            </a:r>
            <a:br>
              <a:rPr lang="ru-RU" dirty="0" smtClean="0"/>
            </a:br>
            <a:r>
              <a:rPr lang="ru-RU" dirty="0" smtClean="0"/>
              <a:t>• уголок цветной или однотонной ткани на верхний платок,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dirty="0" err="1" smtClean="0"/>
              <a:t>полосочку</a:t>
            </a:r>
            <a:r>
              <a:rPr lang="ru-RU" dirty="0" smtClean="0"/>
              <a:t> на фартук,</a:t>
            </a:r>
            <a:br>
              <a:rPr lang="ru-RU" dirty="0" smtClean="0"/>
            </a:br>
            <a:r>
              <a:rPr lang="ru-RU" dirty="0" smtClean="0"/>
              <a:t>• полоска белой ткани на ручки,</a:t>
            </a:r>
            <a:br>
              <a:rPr lang="ru-RU" dirty="0" smtClean="0"/>
            </a:br>
            <a:r>
              <a:rPr lang="ru-RU" dirty="0" smtClean="0"/>
              <a:t>• квадратик на узелок котомку,</a:t>
            </a:r>
          </a:p>
          <a:p>
            <a:r>
              <a:rPr lang="ru-RU" dirty="0" smtClean="0"/>
              <a:t>• крупа, зерно, гречку то что будет под рукой (у меня нашлась овсянка),</a:t>
            </a:r>
            <a:br>
              <a:rPr lang="ru-RU" dirty="0" smtClean="0"/>
            </a:br>
            <a:r>
              <a:rPr lang="ru-RU" dirty="0" smtClean="0"/>
              <a:t>• вата или </a:t>
            </a:r>
            <a:r>
              <a:rPr lang="ru-RU" dirty="0" err="1" smtClean="0"/>
              <a:t>синтепон</a:t>
            </a:r>
            <a:r>
              <a:rPr lang="ru-RU" dirty="0" smtClean="0"/>
              <a:t>, у меня шерсть для валяния.</a:t>
            </a:r>
            <a:br>
              <a:rPr lang="ru-RU" dirty="0" smtClean="0"/>
            </a:br>
            <a:r>
              <a:rPr lang="ru-RU" dirty="0" smtClean="0"/>
              <a:t>• нитки красные, льняные.</a:t>
            </a:r>
            <a:br>
              <a:rPr lang="ru-RU" dirty="0" smtClean="0"/>
            </a:br>
            <a:r>
              <a:rPr lang="ru-RU" dirty="0" smtClean="0"/>
              <a:t>И обязательно хорошее настроение и добрые мысли!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Master_klass_sozdanie_kukli_Podorojnitsi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4038600" cy="276076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Скатайте шерстяной наполнитель в плотный шарик, положите его посредине лоскутка ткани для головы. Сделайте из него сверток, потянув все уголки материи вверх, а затем скрепите их красной нитью.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Master_klass_sozdanie_kukli_Podorojnitsi-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4038600" cy="2760762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Обвяжите вокруг головы тесемку, устремив ее концы вниз. Это будет повойник. Скрепляется он по той же схеме, что и в предыдущем пункте.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После этого подготовьте котомку для </a:t>
            </a:r>
            <a:r>
              <a:rPr lang="ru-RU" dirty="0" err="1" smtClean="0"/>
              <a:t>Подорожницы</a:t>
            </a:r>
            <a:r>
              <a:rPr lang="ru-RU" dirty="0" smtClean="0"/>
              <a:t>. Положите на материю наполнитель и завяжите узелок – такой же, какой делали для головы. Скрепите его нитью.</a:t>
            </a:r>
          </a:p>
          <a:p>
            <a:endParaRPr lang="ru-RU" dirty="0"/>
          </a:p>
        </p:txBody>
      </p:sp>
      <p:pic>
        <p:nvPicPr>
          <p:cNvPr id="7" name="Содержимое 4" descr="Master_klass_sozdanie_kukli_Podorojnitsi-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4038600" cy="27607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ateriali_dlia_sozdaniya_Kukli_Podorozhnits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4038600" cy="27607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Теперь можно принарядить куклу. Приложите к ней ткань для платья изнаночной стороной, чтобы подол оказался сверху. Затем нужно перевязать материю нитью в районе шеи, опустив ее вниз. Не забудьте добавить к платью ленту или тесемку, выполняющую роль фартука. Сделать это надо до закрепления юбок.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280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Изготовление куклы «Подорожница»</vt:lpstr>
      <vt:lpstr>Слайд 2</vt:lpstr>
      <vt:lpstr>Кукла «Подорожница»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Витёк</cp:lastModifiedBy>
  <cp:revision>10</cp:revision>
  <dcterms:created xsi:type="dcterms:W3CDTF">2019-10-31T11:02:07Z</dcterms:created>
  <dcterms:modified xsi:type="dcterms:W3CDTF">2020-11-14T17:00:44Z</dcterms:modified>
</cp:coreProperties>
</file>