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77FA73-27E7-4D08-B9E4-BC5AC0CA481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B3B395-22DF-4991-93FC-84818BFF8BE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Битва за Ленинград.</a:t>
            </a:r>
            <a:br>
              <a:rPr lang="ru-RU" sz="28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856826"/>
            <a:ext cx="4038600" cy="2561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b="1" dirty="0"/>
          </a:p>
          <a:p>
            <a:endParaRPr lang="ru-RU" sz="1800" b="1" dirty="0" smtClean="0"/>
          </a:p>
          <a:p>
            <a:pPr marL="0" lvl="0" indent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800" dirty="0" smtClean="0">
              <a:latin typeface="Trebuchet MS"/>
            </a:endParaRPr>
          </a:p>
          <a:p>
            <a:pPr marL="0" lvl="0" indent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800" dirty="0">
              <a:latin typeface="Trebuchet MS"/>
            </a:endParaRPr>
          </a:p>
          <a:p>
            <a:pPr marL="0" lvl="0" indent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800" dirty="0" smtClean="0">
              <a:latin typeface="Trebuchet MS"/>
            </a:endParaRPr>
          </a:p>
          <a:p>
            <a:pPr marL="0" lvl="0" indent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800" dirty="0">
              <a:latin typeface="Trebuchet MS"/>
            </a:endParaRPr>
          </a:p>
          <a:p>
            <a:pPr marL="0" lvl="0" indent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800" dirty="0" smtClean="0">
              <a:latin typeface="Trebuchet MS"/>
            </a:endParaRPr>
          </a:p>
          <a:p>
            <a:pPr marL="0" lvl="0" indent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800" dirty="0" smtClean="0">
                <a:latin typeface="Trebuchet MS"/>
              </a:rPr>
              <a:t>Выполнила: Богданова Юлия Николаевна</a:t>
            </a:r>
            <a:endParaRPr lang="ru-RU" sz="1800" dirty="0">
              <a:latin typeface="Trebuchet MS"/>
            </a:endParaRPr>
          </a:p>
          <a:p>
            <a:pPr marL="0" lvl="0" indent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1800" dirty="0">
              <a:latin typeface="Trebuchet MS"/>
            </a:endParaRPr>
          </a:p>
          <a:p>
            <a:pPr marL="0" lvl="0" indent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800" dirty="0">
                <a:latin typeface="Trebuchet MS"/>
              </a:rPr>
              <a:t>                             </a:t>
            </a:r>
            <a:endParaRPr lang="ru-RU" sz="1800" dirty="0" smtClean="0">
              <a:latin typeface="Trebuchet MS"/>
            </a:endParaRPr>
          </a:p>
          <a:p>
            <a:pPr marL="0" lvl="0" indent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800" dirty="0" smtClean="0">
                <a:latin typeface="Trebuchet MS"/>
              </a:rPr>
              <a:t> 2019год</a:t>
            </a:r>
            <a:endParaRPr lang="ru-RU" sz="1800" dirty="0">
              <a:latin typeface="Trebuchet M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09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Начало блокады Ленинграда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</a:rPr>
              <a:t>сентябрь 1941 — январь 1942)</a:t>
            </a:r>
            <a:r>
              <a:rPr lang="ru-RU" sz="2400" dirty="0">
                <a:solidFill>
                  <a:srgbClr val="FFC000"/>
                </a:solidFill>
              </a:rPr>
              <a:t/>
            </a:r>
            <a:br>
              <a:rPr lang="ru-RU" sz="2400" dirty="0">
                <a:solidFill>
                  <a:srgbClr val="FFC000"/>
                </a:solidFill>
              </a:rPr>
            </a:b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069167"/>
            <a:ext cx="4038600" cy="4137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8 сентября немецкие войска вышли к Ладожскому озеру, заняв Шлиссельбург. Таким образом, сухопутное сообщение Ленинграда с остальной страной было прервано. Началась блокада города, продлившаяся 872 дня.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71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effectLst/>
              </a:rPr>
              <a:t>Проблема </a:t>
            </a:r>
            <a:r>
              <a:rPr lang="ru-RU" sz="3600" b="1" i="1" dirty="0">
                <a:effectLst/>
              </a:rPr>
              <a:t>организации снабжения населения города и войск</a:t>
            </a:r>
            <a:endParaRPr lang="ru-RU" sz="36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/>
              <a:t>В первые же дни блокады для советского руководства в Ленинграде остро встала проблема организации снабжения населения города и войск.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10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Командующий Ленинградским </a:t>
            </a:r>
            <a:r>
              <a:rPr lang="ru-RU" dirty="0"/>
              <a:t>фронтом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0857" y="1920875"/>
            <a:ext cx="3451286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Уже в первой половине сентября 1941 года  командующим Ленинградским фронтом был назначен генерал армии Г. К. </a:t>
            </a:r>
            <a:r>
              <a:rPr lang="ru-RU" dirty="0" smtClean="0"/>
              <a:t>Жуков.</a:t>
            </a:r>
            <a:r>
              <a:rPr lang="ru-RU" dirty="0"/>
              <a:t> Энергичные меры Жукова (мобилизация в сухопутные подразделения моряков Балтийского флота, оперативная переброска частей на угрожаемые участки) явились одним из решающих факторов, повлиявших на </a:t>
            </a:r>
            <a:r>
              <a:rPr lang="ru-RU" dirty="0" smtClean="0"/>
              <a:t>исход штурма города немцами.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54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«</a:t>
            </a:r>
            <a:r>
              <a:rPr lang="ru-RU" dirty="0" smtClean="0"/>
              <a:t>Дорога Жизни</a:t>
            </a:r>
            <a:r>
              <a:rPr lang="ru-RU" dirty="0"/>
              <a:t>».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12776"/>
            <a:ext cx="405923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Замёрзшее Ладожское озеро стало удобной дорогой для снабжения осаждённого города по льду. Эта дорога, по которой машины с продовольствием шли вплоть до апреля 1942 года, получила название «Дороги Жизни».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70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err="1" smtClean="0"/>
              <a:t>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Остров </a:t>
            </a:r>
            <a:r>
              <a:rPr lang="ru-RU" dirty="0"/>
              <a:t>Сухо в Ладожском озере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860612"/>
            <a:ext cx="4038600" cy="255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Значимым событием второй половины 1942 города для Ленинграда стала попытка немцев овладеть десантом островом Сухо в Ладожском озере и тем самым создать серьёзные проблемы для снабжения города. 22 октября началось немецкое десантирование. </a:t>
            </a:r>
          </a:p>
        </p:txBody>
      </p:sp>
    </p:spTree>
    <p:extLst>
      <p:ext uri="{BB962C8B-B14F-4D97-AF65-F5344CB8AC3E}">
        <p14:creationId xmlns:p14="http://schemas.microsoft.com/office/powerpoint/2010/main" val="17587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effectLst/>
              </a:rPr>
              <a:t>Прорыв блокады Ленинграда (1943 год)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978039"/>
            <a:ext cx="4038600" cy="2319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/>
              <a:t>О</a:t>
            </a:r>
            <a:r>
              <a:rPr lang="ru-RU" dirty="0" smtClean="0"/>
              <a:t>перация </a:t>
            </a:r>
            <a:r>
              <a:rPr lang="ru-RU" dirty="0"/>
              <a:t>«Искра», целью которой было прорвать блокаду </a:t>
            </a:r>
            <a:r>
              <a:rPr lang="ru-RU" dirty="0" smtClean="0"/>
              <a:t>Ленинграда началась </a:t>
            </a:r>
            <a:r>
              <a:rPr lang="ru-RU" dirty="0"/>
              <a:t>12 января 1943 года, и уже спустя два дня между двумя фронтами – Ленинградским и </a:t>
            </a:r>
            <a:r>
              <a:rPr lang="ru-RU" dirty="0" err="1"/>
              <a:t>Волховским</a:t>
            </a:r>
            <a:r>
              <a:rPr lang="ru-RU" dirty="0"/>
              <a:t> – оставалось лишь 5 километров. </a:t>
            </a:r>
            <a:r>
              <a:rPr lang="ru-RU" dirty="0" smtClean="0"/>
              <a:t>18 </a:t>
            </a:r>
            <a:r>
              <a:rPr lang="ru-RU" dirty="0"/>
              <a:t>января они соединились, прорвав тем самым кольцо блокады города. </a:t>
            </a:r>
          </a:p>
        </p:txBody>
      </p:sp>
    </p:spTree>
    <p:extLst>
      <p:ext uri="{BB962C8B-B14F-4D97-AF65-F5344CB8AC3E}">
        <p14:creationId xmlns:p14="http://schemas.microsoft.com/office/powerpoint/2010/main" val="192765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effectLst/>
              </a:rPr>
              <a:t>Снятие блокады Ленинграда (1944 год)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86451"/>
            <a:ext cx="4474840" cy="476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14 января 1944 года войска Ленинградского, </a:t>
            </a:r>
            <a:r>
              <a:rPr lang="ru-RU" dirty="0" err="1"/>
              <a:t>Волховского</a:t>
            </a:r>
            <a:r>
              <a:rPr lang="ru-RU" dirty="0"/>
              <a:t> и 2-го Прибалтийского фронтов начали Ленинградского-Новгородскую операцию, в ходе которой сумели разгромить крупные силы вермахта и освободить Новгород, Лугу и Красногвардейск (Гатчину). В результате немецкие войска были отброшены от Ленинграда на сотни километров и понесли огромные </a:t>
            </a:r>
            <a:r>
              <a:rPr lang="ru-RU" dirty="0" smtClean="0"/>
              <a:t>потери.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48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312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Битва за Ленинград. </vt:lpstr>
      <vt:lpstr>Начало блокады Ленинграда  (сентябрь 1941 — январь 1942) </vt:lpstr>
      <vt:lpstr>Проблема организации снабжения населения города и войск</vt:lpstr>
      <vt:lpstr>Командующий Ленинградским фронтом</vt:lpstr>
      <vt:lpstr>«Дорога Жизни». </vt:lpstr>
      <vt:lpstr>О О   Остров Сухо в Ладожском озере</vt:lpstr>
      <vt:lpstr>Прорыв блокады Ленинграда (1943 год) </vt:lpstr>
      <vt:lpstr>Снятие блокады Ленинграда (1944 год)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7</cp:revision>
  <dcterms:created xsi:type="dcterms:W3CDTF">2019-04-09T18:43:05Z</dcterms:created>
  <dcterms:modified xsi:type="dcterms:W3CDTF">2020-11-14T19:09:26Z</dcterms:modified>
</cp:coreProperties>
</file>