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0BC70-5B43-47B2-8D06-75BE5D5719C1}" type="datetimeFigureOut">
              <a:rPr lang="ru-RU" smtClean="0"/>
              <a:pPr/>
              <a:t>04.03.2015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A838D-1053-4A0E-8D9F-9853C526C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6858000" cy="910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85794" y="250825"/>
            <a:ext cx="607220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70-летию Великой Победы</a:t>
            </a: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2" descr="F:\вов\ветераны тыла\Изображение 17.jpg"/>
          <p:cNvPicPr>
            <a:picLocks noChangeAspect="1" noChangeArrowheads="1"/>
          </p:cNvPicPr>
          <p:nvPr/>
        </p:nvPicPr>
        <p:blipFill>
          <a:blip r:embed="rId4"/>
          <a:srcRect l="6737" t="3944" r="59109" b="70345"/>
          <a:stretch>
            <a:fillRect/>
          </a:stretch>
        </p:blipFill>
        <p:spPr bwMode="auto">
          <a:xfrm>
            <a:off x="357166" y="1571604"/>
            <a:ext cx="13763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85926" y="714348"/>
            <a:ext cx="4681537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2"/>
                </a:solidFill>
                <a:latin typeface="+mn-lt"/>
              </a:rPr>
              <a:t>        </a:t>
            </a:r>
            <a:r>
              <a:rPr lang="ru-RU" b="1" dirty="0" err="1">
                <a:solidFill>
                  <a:srgbClr val="002060"/>
                </a:solidFill>
                <a:latin typeface="+mn-lt"/>
              </a:rPr>
              <a:t>Хандуева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+mn-lt"/>
              </a:rPr>
              <a:t>Цыпилма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+mn-lt"/>
              </a:rPr>
              <a:t>Жамсарановна</a:t>
            </a:r>
            <a:endParaRPr lang="ru-RU" b="1" dirty="0">
              <a:solidFill>
                <a:srgbClr val="002060"/>
              </a:solidFill>
              <a:latin typeface="+mn-lt"/>
            </a:endParaRPr>
          </a:p>
          <a:p>
            <a:pPr algn="just">
              <a:defRPr/>
            </a:pPr>
            <a:r>
              <a:rPr lang="ru-RU" dirty="0">
                <a:latin typeface="+mn-lt"/>
              </a:rPr>
              <a:t> Родилась в местности Саган-</a:t>
            </a:r>
            <a:r>
              <a:rPr lang="ru-RU" dirty="0" err="1">
                <a:latin typeface="+mn-lt"/>
              </a:rPr>
              <a:t>Нур</a:t>
            </a:r>
            <a:r>
              <a:rPr lang="ru-RU" dirty="0">
                <a:latin typeface="+mn-lt"/>
              </a:rPr>
              <a:t> в 1933 году. В раннем детстве начала трудовую деятельность. В 14 лет приняла группу коров и стала  дояркой. В 1953 году приняла маточную отару овец. Проработала </a:t>
            </a:r>
            <a:r>
              <a:rPr lang="ru-RU" dirty="0" err="1">
                <a:latin typeface="+mn-lt"/>
              </a:rPr>
              <a:t>чабанкой</a:t>
            </a:r>
            <a:r>
              <a:rPr lang="ru-RU" dirty="0">
                <a:latin typeface="+mn-lt"/>
              </a:rPr>
              <a:t> 30 лет. В 1977 году была избрана депутатом райсовета. В 1976 году Указом Президиума Верховного Совета СССР была награждена орденом «Знак Почета». Воспитала 8 детей. Имеет орден «Материнская слава 2 степени». С 1983 года находится на заслуженном отдыхе.</a:t>
            </a: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2071678" y="5214942"/>
            <a:ext cx="41751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dirty="0" err="1">
                <a:solidFill>
                  <a:srgbClr val="002060"/>
                </a:solidFill>
                <a:cs typeface="Times New Roman" pitchFamily="18" charset="0"/>
              </a:rPr>
              <a:t>Ширапова</a:t>
            </a:r>
            <a:r>
              <a:rPr lang="ru-RU" b="1" dirty="0">
                <a:solidFill>
                  <a:srgbClr val="002060"/>
                </a:solidFill>
                <a:cs typeface="Times New Roman" pitchFamily="18" charset="0"/>
              </a:rPr>
              <a:t> Надежда </a:t>
            </a:r>
            <a:r>
              <a:rPr lang="ru-RU" b="1" dirty="0" err="1">
                <a:solidFill>
                  <a:srgbClr val="002060"/>
                </a:solidFill>
                <a:cs typeface="Times New Roman" pitchFamily="18" charset="0"/>
              </a:rPr>
              <a:t>Токтохоевна</a:t>
            </a:r>
            <a:endParaRPr lang="ru-RU" b="1" dirty="0">
              <a:solidFill>
                <a:srgbClr val="002060"/>
              </a:solidFill>
            </a:endParaRPr>
          </a:p>
          <a:p>
            <a:pPr algn="just" eaLnBrk="0" hangingPunct="0"/>
            <a:r>
              <a:rPr lang="ru-RU" dirty="0">
                <a:cs typeface="Times New Roman" pitchFamily="18" charset="0"/>
              </a:rPr>
              <a:t>Родилась в 1930 году в селе </a:t>
            </a:r>
            <a:r>
              <a:rPr lang="ru-RU" dirty="0" err="1">
                <a:cs typeface="Times New Roman" pitchFamily="18" charset="0"/>
              </a:rPr>
              <a:t>Улзыто</a:t>
            </a:r>
            <a:r>
              <a:rPr lang="ru-RU" dirty="0">
                <a:cs typeface="Times New Roman" pitchFamily="18" charset="0"/>
              </a:rPr>
              <a:t>. Образование – 4 класса. Работала в колхозе  с 1943 года по 1952 год, а потом на водокачке. Награждена медалями «За доблестный труд в годы Великой Отечественной войны», «Ветеран труда». Мать 5 детей.</a:t>
            </a:r>
            <a:endParaRPr lang="ru-RU" dirty="0"/>
          </a:p>
        </p:txBody>
      </p:sp>
      <p:pic>
        <p:nvPicPr>
          <p:cNvPr id="10" name="Рисунок 17" descr="F:\вов\ветераны тыла\Изображение 12 001.jpg"/>
          <p:cNvPicPr>
            <a:picLocks noChangeAspect="1" noChangeArrowheads="1"/>
          </p:cNvPicPr>
          <p:nvPr/>
        </p:nvPicPr>
        <p:blipFill>
          <a:blip r:embed="rId5"/>
          <a:srcRect l="26617" t="7562" r="27525" b="56816"/>
          <a:stretch>
            <a:fillRect/>
          </a:stretch>
        </p:blipFill>
        <p:spPr bwMode="auto">
          <a:xfrm>
            <a:off x="285728" y="5143504"/>
            <a:ext cx="15367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0" y="8429625"/>
            <a:ext cx="6858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Вечная слава народу-победителю!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39687"/>
            <a:ext cx="6858000" cy="910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85794" y="250825"/>
            <a:ext cx="607220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70-летию Великой Победы</a:t>
            </a: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2214554" y="1285852"/>
            <a:ext cx="4175125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 err="1">
                <a:solidFill>
                  <a:srgbClr val="002060"/>
                </a:solidFill>
                <a:latin typeface="+mn-lt"/>
              </a:rPr>
              <a:t>Дашиева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+mn-lt"/>
              </a:rPr>
              <a:t>Доржо-Ханда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+mn-lt"/>
              </a:rPr>
              <a:t>Гармаевна</a:t>
            </a:r>
            <a:endParaRPr lang="ru-RU" b="1" dirty="0">
              <a:solidFill>
                <a:srgbClr val="002060"/>
              </a:solidFill>
              <a:latin typeface="+mn-lt"/>
            </a:endParaRPr>
          </a:p>
          <a:p>
            <a:pPr algn="just">
              <a:defRPr/>
            </a:pPr>
            <a:r>
              <a:rPr lang="ru-RU" dirty="0">
                <a:latin typeface="+mn-lt"/>
              </a:rPr>
              <a:t>Родилась в 1930 году в селе </a:t>
            </a:r>
            <a:r>
              <a:rPr lang="ru-RU" dirty="0" err="1">
                <a:latin typeface="+mn-lt"/>
              </a:rPr>
              <a:t>Санага</a:t>
            </a:r>
            <a:r>
              <a:rPr lang="ru-RU" dirty="0">
                <a:latin typeface="+mn-lt"/>
              </a:rPr>
              <a:t> </a:t>
            </a:r>
            <a:r>
              <a:rPr lang="ru-RU" dirty="0" err="1">
                <a:latin typeface="+mn-lt"/>
              </a:rPr>
              <a:t>Закаменского</a:t>
            </a:r>
            <a:r>
              <a:rPr lang="ru-RU" dirty="0">
                <a:latin typeface="+mn-lt"/>
              </a:rPr>
              <a:t> района. В </a:t>
            </a:r>
            <a:r>
              <a:rPr lang="ru-RU" dirty="0" err="1">
                <a:latin typeface="+mn-lt"/>
              </a:rPr>
              <a:t>Улзыто</a:t>
            </a:r>
            <a:r>
              <a:rPr lang="ru-RU" dirty="0">
                <a:latin typeface="+mn-lt"/>
              </a:rPr>
              <a:t> проработала дояркой с 1956 года до выхода на пенсию. Награждена медалями «За доблестный труд в годы Великой Отечественной войны», «Ветеран труда». Была занесена на районную Доску Почета. Мать 6 детей. </a:t>
            </a:r>
          </a:p>
        </p:txBody>
      </p:sp>
      <p:pic>
        <p:nvPicPr>
          <p:cNvPr id="12" name="Рисунок 19" descr="F:\вов\ветераны тыла\Изображение 13.jpg"/>
          <p:cNvPicPr>
            <a:picLocks noChangeAspect="1" noChangeArrowheads="1"/>
          </p:cNvPicPr>
          <p:nvPr/>
        </p:nvPicPr>
        <p:blipFill>
          <a:blip r:embed="rId4"/>
          <a:srcRect l="12827" t="10802" r="50294" b="45993"/>
          <a:stretch>
            <a:fillRect/>
          </a:stretch>
        </p:blipFill>
        <p:spPr bwMode="auto">
          <a:xfrm>
            <a:off x="357166" y="1643042"/>
            <a:ext cx="153670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8"/>
          <p:cNvSpPr>
            <a:spLocks noChangeArrowheads="1"/>
          </p:cNvSpPr>
          <p:nvPr/>
        </p:nvSpPr>
        <p:spPr bwMode="auto">
          <a:xfrm>
            <a:off x="2249487" y="4214810"/>
            <a:ext cx="4251347" cy="258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3467100" algn="l"/>
              </a:tabLst>
              <a:defRPr/>
            </a:pPr>
            <a:r>
              <a:rPr lang="ru-RU" b="1" dirty="0" err="1">
                <a:solidFill>
                  <a:srgbClr val="002060"/>
                </a:solidFill>
                <a:latin typeface="+mn-lt"/>
              </a:rPr>
              <a:t>Кряжева</a:t>
            </a:r>
            <a:r>
              <a:rPr lang="ru-RU" b="1" dirty="0">
                <a:solidFill>
                  <a:srgbClr val="002060"/>
                </a:solidFill>
                <a:latin typeface="+mn-lt"/>
              </a:rPr>
              <a:t> Надежда Михайловна</a:t>
            </a:r>
          </a:p>
          <a:p>
            <a:pPr algn="just">
              <a:tabLst>
                <a:tab pos="3467100" algn="l"/>
              </a:tabLst>
              <a:defRPr/>
            </a:pPr>
            <a:r>
              <a:rPr lang="ru-RU" dirty="0">
                <a:latin typeface="+mn-lt"/>
              </a:rPr>
              <a:t>       Родилась   в 1935 году в селе </a:t>
            </a:r>
            <a:r>
              <a:rPr lang="ru-RU" dirty="0" err="1">
                <a:latin typeface="+mn-lt"/>
              </a:rPr>
              <a:t>Большаново</a:t>
            </a:r>
            <a:r>
              <a:rPr lang="ru-RU" dirty="0">
                <a:latin typeface="+mn-lt"/>
              </a:rPr>
              <a:t> </a:t>
            </a:r>
            <a:r>
              <a:rPr lang="ru-RU" dirty="0" err="1">
                <a:latin typeface="+mn-lt"/>
              </a:rPr>
              <a:t>Красночикойского</a:t>
            </a:r>
            <a:r>
              <a:rPr lang="ru-RU" dirty="0">
                <a:latin typeface="+mn-lt"/>
              </a:rPr>
              <a:t> района Читинской области. Работала дояркой, </a:t>
            </a:r>
            <a:r>
              <a:rPr lang="ru-RU" dirty="0" err="1">
                <a:latin typeface="+mn-lt"/>
              </a:rPr>
              <a:t>чабанкой</a:t>
            </a:r>
            <a:r>
              <a:rPr lang="ru-RU" dirty="0">
                <a:latin typeface="+mn-lt"/>
              </a:rPr>
              <a:t>, с 1984 по 1987 годы работала ночным сторожем на току. Вышла на пенсию в 1990 году. За добросовестный труд  награждена Почетными Грамотами и медалью «Ветеран труда».</a:t>
            </a:r>
          </a:p>
        </p:txBody>
      </p:sp>
      <p:pic>
        <p:nvPicPr>
          <p:cNvPr id="14" name="Picture 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66" y="4357686"/>
            <a:ext cx="1500198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"/>
          <p:cNvSpPr>
            <a:spLocks noChangeArrowheads="1"/>
          </p:cNvSpPr>
          <p:nvPr/>
        </p:nvSpPr>
        <p:spPr bwMode="auto">
          <a:xfrm>
            <a:off x="0" y="8429625"/>
            <a:ext cx="6858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Вечная слава народу-победителю!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39687"/>
            <a:ext cx="6858000" cy="910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85794" y="250825"/>
            <a:ext cx="607220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70-летию Великой Победы</a:t>
            </a: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70" y="1000100"/>
            <a:ext cx="55721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181225" algn="l"/>
              </a:tabLst>
              <a:defRPr/>
            </a:pPr>
            <a:endParaRPr lang="ru-RU" dirty="0"/>
          </a:p>
          <a:p>
            <a:pPr algn="ctr">
              <a:tabLst>
                <a:tab pos="2181225" algn="l"/>
              </a:tabLst>
              <a:defRPr/>
            </a:pPr>
            <a:r>
              <a:rPr lang="ru-RU" b="1" dirty="0" err="1">
                <a:solidFill>
                  <a:srgbClr val="002060"/>
                </a:solidFill>
              </a:rPr>
              <a:t>Дондоков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Юролто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Гылыкович</a:t>
            </a:r>
            <a:endParaRPr lang="ru-RU" b="1" dirty="0">
              <a:solidFill>
                <a:srgbClr val="002060"/>
              </a:solidFill>
            </a:endParaRPr>
          </a:p>
          <a:p>
            <a:pPr algn="ctr">
              <a:tabLst>
                <a:tab pos="2181225" algn="l"/>
              </a:tabLst>
              <a:defRPr/>
            </a:pPr>
            <a:endParaRPr lang="ru-RU" b="1" dirty="0"/>
          </a:p>
          <a:p>
            <a:pPr algn="just">
              <a:tabLst>
                <a:tab pos="2181225" algn="l"/>
              </a:tabLst>
              <a:defRPr/>
            </a:pPr>
            <a:r>
              <a:rPr lang="ru-RU" dirty="0"/>
              <a:t>   Родился в 1932 году в селе </a:t>
            </a:r>
            <a:r>
              <a:rPr lang="ru-RU" dirty="0" err="1"/>
              <a:t>Улзыто</a:t>
            </a:r>
            <a:r>
              <a:rPr lang="ru-RU" dirty="0"/>
              <a:t>. В годы войны работал помощником табунщика. С 1954 года работал трактористом, затем шофером.  Вышел на пенсию в 1992 году. Награжден многочисленными грамотами и медалями «За доблестный труд в годы Великой Отечественной войны», «Ветеран труда».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28670" y="4000496"/>
            <a:ext cx="5429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181225" algn="l"/>
              </a:tabLst>
              <a:defRPr/>
            </a:pPr>
            <a:r>
              <a:rPr lang="ru-RU" b="1" dirty="0">
                <a:solidFill>
                  <a:srgbClr val="002060"/>
                </a:solidFill>
              </a:rPr>
              <a:t>Бадмаев </a:t>
            </a:r>
            <a:r>
              <a:rPr lang="ru-RU" b="1" dirty="0" err="1">
                <a:solidFill>
                  <a:srgbClr val="002060"/>
                </a:solidFill>
              </a:rPr>
              <a:t>Цыден-Дамба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Найданович</a:t>
            </a:r>
            <a:endParaRPr lang="ru-RU" b="1" dirty="0">
              <a:solidFill>
                <a:srgbClr val="002060"/>
              </a:solidFill>
            </a:endParaRPr>
          </a:p>
          <a:p>
            <a:pPr algn="ctr">
              <a:tabLst>
                <a:tab pos="2181225" algn="l"/>
              </a:tabLst>
              <a:defRPr/>
            </a:pPr>
            <a:endParaRPr lang="ru-RU" b="1" dirty="0">
              <a:solidFill>
                <a:schemeClr val="accent2"/>
              </a:solidFill>
            </a:endParaRPr>
          </a:p>
          <a:p>
            <a:pPr algn="just">
              <a:tabLst>
                <a:tab pos="2181225" algn="l"/>
              </a:tabLst>
              <a:defRPr/>
            </a:pPr>
            <a:r>
              <a:rPr lang="ru-RU" dirty="0"/>
              <a:t>     Родился в 1931 году. Работал трактористом МТС,  с 1955 по 1993 годы работал чабаном. Избирался депутатом райсовета, награжден многочисленными грамотами, медалью «Ветеран труда». </a:t>
            </a:r>
          </a:p>
          <a:p>
            <a:pPr algn="ctr">
              <a:tabLst>
                <a:tab pos="2181225" algn="l"/>
              </a:tabLst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00108" y="5929322"/>
            <a:ext cx="52864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3467100" algn="l"/>
              </a:tabLst>
              <a:defRPr/>
            </a:pPr>
            <a:r>
              <a:rPr lang="ru-RU" b="1" dirty="0" err="1">
                <a:solidFill>
                  <a:srgbClr val="002060"/>
                </a:solidFill>
              </a:rPr>
              <a:t>Дамбаев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Дашабыл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Намсараевич</a:t>
            </a:r>
            <a:endParaRPr lang="ru-RU" b="1" dirty="0">
              <a:solidFill>
                <a:srgbClr val="002060"/>
              </a:solidFill>
            </a:endParaRPr>
          </a:p>
          <a:p>
            <a:pPr algn="just">
              <a:tabLst>
                <a:tab pos="3467100" algn="l"/>
              </a:tabLst>
              <a:defRPr/>
            </a:pPr>
            <a:endParaRPr lang="ru-RU" b="1" dirty="0"/>
          </a:p>
          <a:p>
            <a:pPr algn="just">
              <a:tabLst>
                <a:tab pos="3467100" algn="l"/>
              </a:tabLst>
              <a:defRPr/>
            </a:pPr>
            <a:r>
              <a:rPr lang="ru-RU" dirty="0"/>
              <a:t>    Родился в 1933 году. Образование – 3 класса. Не смог продолжить учебу, в связи с нехваткой рабочих рук в колхозе. Был разнорабочим, затем работал чабаном. За добросовестный труд  награжден Почетными Грамотами и медалью «Ветеран труда».</a:t>
            </a:r>
          </a:p>
        </p:txBody>
      </p:sp>
      <p:sp>
        <p:nvSpPr>
          <p:cNvPr id="18" name="Прямоугольник 1"/>
          <p:cNvSpPr>
            <a:spLocks noChangeArrowheads="1"/>
          </p:cNvSpPr>
          <p:nvPr/>
        </p:nvSpPr>
        <p:spPr bwMode="auto">
          <a:xfrm>
            <a:off x="0" y="8429625"/>
            <a:ext cx="6858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Вечная слава народу-победителю!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6858000" cy="910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85794" y="250825"/>
            <a:ext cx="607220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70-летию Великой Победы</a:t>
            </a: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00240" y="1142976"/>
            <a:ext cx="4449762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Балданова </a:t>
            </a:r>
            <a:r>
              <a:rPr lang="ru-RU" b="1" dirty="0" err="1">
                <a:solidFill>
                  <a:srgbClr val="002060"/>
                </a:solidFill>
              </a:rPr>
              <a:t>Димит-Ханда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Балдановна</a:t>
            </a:r>
            <a:r>
              <a:rPr lang="ru-RU" b="1" dirty="0">
                <a:solidFill>
                  <a:srgbClr val="002060"/>
                </a:solidFill>
              </a:rPr>
              <a:t>, 1929 года рождения</a:t>
            </a:r>
            <a:endParaRPr lang="en-US" b="1" dirty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ru-RU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en-US" dirty="0">
                <a:solidFill>
                  <a:schemeClr val="accent2"/>
                </a:solidFill>
                <a:latin typeface="+mn-lt"/>
              </a:rPr>
              <a:t>       </a:t>
            </a:r>
            <a:r>
              <a:rPr lang="ru-RU" dirty="0">
                <a:latin typeface="+mn-lt"/>
              </a:rPr>
              <a:t>Родилась в местности «</a:t>
            </a:r>
            <a:r>
              <a:rPr lang="ru-RU" dirty="0" err="1">
                <a:latin typeface="+mn-lt"/>
              </a:rPr>
              <a:t>Улаан-Бургастай</a:t>
            </a:r>
            <a:r>
              <a:rPr lang="ru-RU" dirty="0">
                <a:latin typeface="+mn-lt"/>
              </a:rPr>
              <a:t>». Вместе с супругом Михаилом </a:t>
            </a:r>
            <a:r>
              <a:rPr lang="ru-RU" dirty="0" err="1">
                <a:latin typeface="+mn-lt"/>
              </a:rPr>
              <a:t>Цыбикжаповичем</a:t>
            </a:r>
            <a:r>
              <a:rPr lang="ru-RU" dirty="0">
                <a:latin typeface="+mn-lt"/>
              </a:rPr>
              <a:t> воспитали 3 сыновей. Работала учителем, а после корректором в редакции Долина </a:t>
            </a:r>
            <a:r>
              <a:rPr lang="ru-RU" dirty="0" err="1">
                <a:latin typeface="+mn-lt"/>
              </a:rPr>
              <a:t>Кижинга</a:t>
            </a:r>
            <a:r>
              <a:rPr lang="ru-RU" dirty="0">
                <a:latin typeface="+mn-lt"/>
              </a:rPr>
              <a:t>.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66" y="1214414"/>
            <a:ext cx="1470025" cy="207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4"/>
          <p:cNvSpPr>
            <a:spLocks noChangeArrowheads="1"/>
          </p:cNvSpPr>
          <p:nvPr/>
        </p:nvSpPr>
        <p:spPr bwMode="auto">
          <a:xfrm>
            <a:off x="2047875" y="3571868"/>
            <a:ext cx="452439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rgbClr val="002060"/>
                </a:solidFill>
              </a:rPr>
              <a:t>Бадараев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Цырен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Жамьянович</a:t>
            </a:r>
            <a:r>
              <a:rPr lang="ru-RU" b="1" dirty="0">
                <a:solidFill>
                  <a:srgbClr val="002060"/>
                </a:solidFill>
              </a:rPr>
              <a:t>, 1931 года рождения</a:t>
            </a:r>
            <a:endParaRPr lang="en-US" b="1" dirty="0">
              <a:solidFill>
                <a:srgbClr val="002060"/>
              </a:solidFill>
            </a:endParaRPr>
          </a:p>
          <a:p>
            <a:pPr algn="just"/>
            <a:r>
              <a:rPr lang="ru-RU" b="1" dirty="0" err="1"/>
              <a:t>Бадараев</a:t>
            </a:r>
            <a:r>
              <a:rPr lang="ru-RU" b="1" dirty="0"/>
              <a:t> </a:t>
            </a:r>
            <a:r>
              <a:rPr lang="ru-RU" b="1" dirty="0" err="1"/>
              <a:t>Цырен</a:t>
            </a:r>
            <a:r>
              <a:rPr lang="ru-RU" b="1" dirty="0"/>
              <a:t> </a:t>
            </a:r>
            <a:r>
              <a:rPr lang="ru-RU" b="1" dirty="0" err="1"/>
              <a:t>Жамьянович</a:t>
            </a:r>
            <a:r>
              <a:rPr lang="ru-RU" dirty="0"/>
              <a:t> родился 14 июня 1931 года в с. </a:t>
            </a:r>
            <a:r>
              <a:rPr lang="ru-RU" dirty="0" err="1"/>
              <a:t>Шанаа</a:t>
            </a:r>
            <a:r>
              <a:rPr lang="ru-RU" dirty="0"/>
              <a:t> </a:t>
            </a:r>
            <a:r>
              <a:rPr lang="ru-RU" dirty="0" err="1"/>
              <a:t>Кижингинского</a:t>
            </a:r>
            <a:r>
              <a:rPr lang="ru-RU" dirty="0"/>
              <a:t> района. </a:t>
            </a:r>
          </a:p>
          <a:p>
            <a:pPr algn="just"/>
            <a:r>
              <a:rPr lang="ru-RU" dirty="0"/>
              <a:t>всю свою сознательную жизнь работал плотником промкомбинате, столяром в совхозе "</a:t>
            </a:r>
            <a:r>
              <a:rPr lang="ru-RU" dirty="0" err="1"/>
              <a:t>Кижингинский</a:t>
            </a:r>
            <a:r>
              <a:rPr lang="ru-RU" dirty="0"/>
              <a:t>".</a:t>
            </a:r>
          </a:p>
          <a:p>
            <a:pPr algn="just"/>
            <a:r>
              <a:rPr lang="ru-RU" dirty="0"/>
              <a:t>С 1992 года на заслуженном отдыхе. Имеет многочисленные Почетные грамоты совхоза, райкома КПСС, юбилейные медали, ветеран тыла, труда.</a:t>
            </a:r>
          </a:p>
          <a:p>
            <a:pPr algn="just"/>
            <a:r>
              <a:rPr lang="ru-RU" dirty="0"/>
              <a:t> С бабушкой </a:t>
            </a:r>
            <a:r>
              <a:rPr lang="ru-RU" dirty="0" err="1"/>
              <a:t>Галсановой</a:t>
            </a:r>
            <a:r>
              <a:rPr lang="ru-RU" dirty="0"/>
              <a:t> </a:t>
            </a:r>
            <a:r>
              <a:rPr lang="ru-RU" dirty="0" err="1"/>
              <a:t>Гажитмой</a:t>
            </a:r>
            <a:r>
              <a:rPr lang="ru-RU" dirty="0"/>
              <a:t> </a:t>
            </a:r>
            <a:r>
              <a:rPr lang="ru-RU" dirty="0" err="1"/>
              <a:t>Базаржаповной</a:t>
            </a:r>
            <a:r>
              <a:rPr lang="ru-RU" dirty="0"/>
              <a:t> воспитали и вырастили 8 детей, имеют 12 внуков, 15 правнуков. прожили вместе 53 года. </a:t>
            </a:r>
            <a:endParaRPr lang="en-US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04" y="3714744"/>
            <a:ext cx="135732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"/>
          <p:cNvSpPr>
            <a:spLocks noChangeArrowheads="1"/>
          </p:cNvSpPr>
          <p:nvPr/>
        </p:nvSpPr>
        <p:spPr bwMode="auto">
          <a:xfrm>
            <a:off x="0" y="8429625"/>
            <a:ext cx="6858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Вечная слава народу-победителю!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6858000" cy="910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2062163" y="1282700"/>
            <a:ext cx="44624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Базарова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Пагма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Мункуевна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1928 года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рождения </a:t>
            </a:r>
            <a:endParaRPr lang="en-US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>
                <a:latin typeface="Arial" pitchFamily="34" charset="0"/>
                <a:cs typeface="Arial" pitchFamily="34" charset="0"/>
              </a:rPr>
              <a:t>       </a:t>
            </a:r>
            <a:r>
              <a:rPr lang="ru-RU" dirty="0">
                <a:latin typeface="Arial" pitchFamily="34" charset="0"/>
                <a:cs typeface="Arial" pitchFamily="34" charset="0"/>
              </a:rPr>
              <a:t>Родилась в местности «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Улзытэ</a:t>
            </a:r>
            <a:r>
              <a:rPr lang="ru-RU" dirty="0">
                <a:latin typeface="Arial" pitchFamily="34" charset="0"/>
                <a:cs typeface="Arial" pitchFamily="34" charset="0"/>
              </a:rPr>
              <a:t>». Работала на животноводческих работах. Имеет 2 дочерей.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56" y="1142976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85794" y="250825"/>
            <a:ext cx="6072206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70-летию Великой Победы</a:t>
            </a:r>
          </a:p>
          <a:p>
            <a:pPr>
              <a:spcBef>
                <a:spcPct val="50000"/>
              </a:spcBef>
            </a:pP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3412" y="3286116"/>
            <a:ext cx="5867422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57188" y="5981700"/>
            <a:ext cx="6264275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Базаров Кирилл </a:t>
            </a:r>
            <a:r>
              <a:rPr lang="ru-RU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Жанаевич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ru-RU" dirty="0">
                <a:latin typeface="Arial" pitchFamily="34" charset="0"/>
                <a:cs typeface="Arial" pitchFamily="34" charset="0"/>
              </a:rPr>
              <a:t>       Родился в 1935 году в селе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Улзыто</a:t>
            </a:r>
            <a:r>
              <a:rPr lang="ru-RU" dirty="0">
                <a:latin typeface="Arial" pitchFamily="34" charset="0"/>
                <a:cs typeface="Arial" pitchFamily="34" charset="0"/>
              </a:rPr>
              <a:t>.  С 15-летнего возраста  работал трактористом, с 1953 года работал чабаном.  Вышел на пенсию в 1995 году.  За добросовестный труд  награжден Почетными Грамотами и медалью «Ветеран труда».</a:t>
            </a:r>
          </a:p>
        </p:txBody>
      </p:sp>
      <p:sp>
        <p:nvSpPr>
          <p:cNvPr id="14" name="Прямоугольник 1"/>
          <p:cNvSpPr>
            <a:spLocks noChangeArrowheads="1"/>
          </p:cNvSpPr>
          <p:nvPr/>
        </p:nvSpPr>
        <p:spPr bwMode="auto">
          <a:xfrm>
            <a:off x="0" y="8429625"/>
            <a:ext cx="6858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Вечная слава народу-победителю!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601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160</dc:creator>
  <cp:lastModifiedBy>160</cp:lastModifiedBy>
  <cp:revision>7</cp:revision>
  <dcterms:created xsi:type="dcterms:W3CDTF">2015-03-04T09:16:04Z</dcterms:created>
  <dcterms:modified xsi:type="dcterms:W3CDTF">2015-03-04T10:28:00Z</dcterms:modified>
</cp:coreProperties>
</file>