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39" r:id="rId2"/>
  </p:sldMasterIdLst>
  <p:notesMasterIdLst>
    <p:notesMasterId r:id="rId11"/>
  </p:notesMasterIdLst>
  <p:sldIdLst>
    <p:sldId id="256" r:id="rId3"/>
    <p:sldId id="263" r:id="rId4"/>
    <p:sldId id="275" r:id="rId5"/>
    <p:sldId id="276" r:id="rId6"/>
    <p:sldId id="269" r:id="rId7"/>
    <p:sldId id="271" r:id="rId8"/>
    <p:sldId id="277" r:id="rId9"/>
    <p:sldId id="278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FF66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FF66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FF66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FF66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rgbClr val="FFFF66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rgbClr val="FFFF66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rgbClr val="FFFF66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rgbClr val="FFFF66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rgbClr val="FFFF66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FFCC66"/>
    <a:srgbClr val="9153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719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2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B5C8DD7-A7DF-454B-889F-4A2B5C1F25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03DF0-E835-4AC7-9089-AF5AD7CAF8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1D652-A18D-48FF-B13E-D18DAFE3B9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508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DDBDB2-88ED-49E2-9AFB-5082897044E7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777601-B857-4490-9ABA-AD1FAFADA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82C94-1E18-4AA6-84F5-6198580BF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3622C-077C-438B-B6F5-8E98210B4BE1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F6B18-43B8-41B2-848E-E47A8FFED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9DD7D-BF94-4787-96F6-C66A7096DE0E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9DF10-22A2-4078-B770-A4FA77D16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41858-780A-410E-8830-B0D28270CF67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69D8B-535D-44FC-933D-97FAC9BBE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E7823-A7B7-4378-995F-A2CCC4E4A9B4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5359D-C432-4A40-BDEB-3249551EF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0671C-0772-4F2A-94DD-4B120555990D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BDB3F-B69F-461F-8036-7C2817879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0D92E-C171-4F2C-9498-1889C57BB9AD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51032-9898-4F93-A57F-92CA088BE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9F5CA-9DE1-4D27-961D-3D549166E97F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89B5B-1C5F-4FB5-942A-82C5C22D1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55B65-9D0D-462A-B195-8BACCCC2ADF6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8BA78-A2F5-472F-BC11-F98AC55044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D6E0A-612E-4E18-898F-3399FEF10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3E30C-9A8D-4C3D-83A9-70FEC6B341D4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6C4C4-9796-4530-96C3-247CFCA33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6E37C-AF9D-4F57-9405-693DE8C104E9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A9390-7030-4AED-8DA0-B64BB3FF5E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06820-5D0F-4228-B4A9-BA80CFA018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A52D1-DC9E-4EF6-B920-A78AC14E11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E83CF-A3CB-478C-8381-7779112C02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6C037-DE3C-4334-A276-6A336DD63A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FF5D8-20CC-4CE8-815C-125C3AE613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2EBC2-2CA3-4EEB-9587-86E25CB6AB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b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b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b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3B21746-EE51-4524-BBA6-88C387EDBC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69" r:id="rId3"/>
    <p:sldLayoutId id="2147483784" r:id="rId4"/>
    <p:sldLayoutId id="2147483770" r:id="rId5"/>
    <p:sldLayoutId id="2147483785" r:id="rId6"/>
    <p:sldLayoutId id="2147483786" r:id="rId7"/>
    <p:sldLayoutId id="2147483787" r:id="rId8"/>
    <p:sldLayoutId id="2147483771" r:id="rId9"/>
    <p:sldLayoutId id="2147483788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40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3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3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3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3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405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5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5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308170C-957C-4672-BFA3-56CEA32F3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406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2D1A5D-4DF5-471A-AEBA-1B1E8FD03AF2}" type="datetimeFigureOut">
              <a:rPr lang="ru-RU"/>
              <a:pPr>
                <a:defRPr/>
              </a:pPr>
              <a:t>14.11.2020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9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87450" y="2420938"/>
            <a:ext cx="6480175" cy="714375"/>
          </a:xfrm>
        </p:spPr>
        <p:txBody>
          <a:bodyPr anchor="b"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2000" b="1" smtClean="0">
                <a:solidFill>
                  <a:srgbClr val="FFCC66"/>
                </a:solidFill>
              </a:rPr>
              <a:t>Использование современных декоративных элементов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900113" y="5176838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900113" y="4786313"/>
            <a:ext cx="74374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>
                <a:solidFill>
                  <a:srgbClr val="FFCC66"/>
                </a:solidFill>
              </a:rPr>
              <a:t>Подготовила:</a:t>
            </a:r>
            <a:r>
              <a:rPr lang="ru-RU" sz="1800" b="0">
                <a:solidFill>
                  <a:srgbClr val="FFCC66"/>
                </a:solidFill>
              </a:rPr>
              <a:t> </a:t>
            </a:r>
            <a:r>
              <a:rPr lang="ru-RU" sz="1800" i="1">
                <a:solidFill>
                  <a:srgbClr val="FFCC66"/>
                </a:solidFill>
              </a:rPr>
              <a:t>Скрипкина Галина Алексеевна, музыкальный </a:t>
            </a:r>
          </a:p>
          <a:p>
            <a:pPr algn="ctr"/>
            <a:r>
              <a:rPr lang="ru-RU" sz="1800" i="1">
                <a:solidFill>
                  <a:srgbClr val="FFCC66"/>
                </a:solidFill>
              </a:rPr>
              <a:t>руководитель высшей квалификационной категории </a:t>
            </a:r>
          </a:p>
          <a:p>
            <a:pPr algn="ctr"/>
            <a:r>
              <a:rPr lang="ru-RU" sz="1800" i="1">
                <a:solidFill>
                  <a:srgbClr val="FFCC66"/>
                </a:solidFill>
              </a:rPr>
              <a:t>МДОУ ЦРР детского сада № 51</a:t>
            </a:r>
          </a:p>
        </p:txBody>
      </p:sp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541338" y="404813"/>
            <a:ext cx="77755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/>
              <a:t>«ДИЗАЙН ЗАЛА К ПРАЗДНИКАМ И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/>
              <a:t>РАЗВЛЕЧЕНИЯМ В ДЕТСКОМ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/>
              <a:t>ДОШКОЛЬНОМ УЧРЕЖДЕНИИ»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500438" y="578643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Г.Озёрск, 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«</a:t>
            </a:r>
            <a:r>
              <a:rPr lang="ru-RU" dirty="0" err="1"/>
              <a:t>Здравствуй,Осень</a:t>
            </a:r>
            <a:r>
              <a:rPr lang="ru-RU" dirty="0"/>
              <a:t>!»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401050" cy="900113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Драпировка – основа композиции</a:t>
            </a:r>
            <a:r>
              <a:rPr lang="ru-RU" dirty="0" smtClean="0"/>
              <a:t>. Цвет передаёт                            основные </a:t>
            </a:r>
            <a:r>
              <a:rPr lang="ru-RU" dirty="0"/>
              <a:t>краски времени года.</a:t>
            </a:r>
          </a:p>
        </p:txBody>
      </p:sp>
      <p:pic>
        <p:nvPicPr>
          <p:cNvPr id="12292" name="Содержимое 7" descr="P1030246-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625" y="3143250"/>
            <a:ext cx="3281363" cy="3065463"/>
          </a:xfrm>
        </p:spPr>
      </p:pic>
      <p:pic>
        <p:nvPicPr>
          <p:cNvPr id="12293" name="Picture 4" descr="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3500438"/>
            <a:ext cx="35718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186766" cy="71438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                                                                                      </a:t>
            </a:r>
            <a:br>
              <a:rPr lang="ru-RU" sz="4800" dirty="0" smtClean="0"/>
            </a:br>
            <a:r>
              <a:rPr lang="ru-RU" sz="4800" dirty="0" smtClean="0"/>
              <a:t>        «Зимушка – зима!» </a:t>
            </a:r>
            <a:endParaRPr lang="ru-RU" sz="480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2"/>
          </p:nvPr>
        </p:nvSpPr>
        <p:spPr>
          <a:xfrm>
            <a:off x="457200" y="1357313"/>
            <a:ext cx="8329613" cy="1071562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/>
              <a:t>При оформлении зала учитывается план расположения декораций: передний и задний.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/>
              <a:t>В данном случае, передний план несёт основную смысловую нагрузку, а задний служит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/>
              <a:t>фоном. Звёздочки вырезаются из фольги и сшиваются между собой, создавая ажурное изображение /фон/.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86125" y="2357438"/>
            <a:ext cx="1928813" cy="1714500"/>
          </a:xfrm>
          <a:noFill/>
        </p:spPr>
      </p:pic>
      <p:pic>
        <p:nvPicPr>
          <p:cNvPr id="13317" name="Содержимое 8" descr="DSC01945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643688" y="2643188"/>
            <a:ext cx="2103437" cy="3000375"/>
          </a:xfrm>
        </p:spPr>
      </p:pic>
      <p:pic>
        <p:nvPicPr>
          <p:cNvPr id="13318" name="Picture 4" descr="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" y="2857500"/>
            <a:ext cx="2649538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Рисунок 11" descr="DSC02026.JPG"/>
          <p:cNvPicPr>
            <a:picLocks noChangeAspect="1"/>
          </p:cNvPicPr>
          <p:nvPr/>
        </p:nvPicPr>
        <p:blipFill>
          <a:blip r:embed="rId5" cstate="screen">
            <a:lum bright="2000" contrast="2000"/>
          </a:blip>
          <a:srcRect/>
          <a:stretch>
            <a:fillRect/>
          </a:stretch>
        </p:blipFill>
        <p:spPr bwMode="auto">
          <a:xfrm>
            <a:off x="4071938" y="4214813"/>
            <a:ext cx="24288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«Праздник мам», «День защитников Отечества»</a:t>
            </a:r>
            <a:endParaRPr lang="ru-RU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Создавая ту или иную композицию оформления, надо правильно  выбрать масштаб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декоративного изображения с учётом площади, высоты и освещения помещения.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Желательно выбрать единый средний размер для элементов убранства, чтобы эта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сомасштабность позволяла в дальнейшем использовать эти же элементы в самых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разнообразных  вариантах оформления.</a:t>
            </a:r>
          </a:p>
        </p:txBody>
      </p:sp>
      <p:pic>
        <p:nvPicPr>
          <p:cNvPr id="14340" name="Picture 4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3143250"/>
            <a:ext cx="28797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63" y="3571875"/>
            <a:ext cx="3097212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38" y="4143375"/>
            <a:ext cx="278606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Выпускные вечера</a:t>
            </a:r>
            <a:endParaRPr lang="ru-RU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600" smtClean="0"/>
              <a:t>Очень хорошо украшать зал надувными шарами. Можно сделать из них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гирлянды, различные изображения, например, цветы, солнце, тучи и т. д.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>Можно просто распределить их группами в зале.</a:t>
            </a:r>
          </a:p>
          <a:p>
            <a:pPr eaLnBrk="1" hangingPunct="1"/>
            <a:endParaRPr lang="ru-RU" smtClean="0"/>
          </a:p>
        </p:txBody>
      </p:sp>
      <p:pic>
        <p:nvPicPr>
          <p:cNvPr id="15364" name="Picture 4" descr="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2571750"/>
            <a:ext cx="37861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8" descr="IMGP000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75" y="2286000"/>
            <a:ext cx="24288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9" descr="IMGP002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3" y="4286250"/>
            <a:ext cx="23574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SAM_096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985963"/>
            <a:ext cx="5761037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686800" cy="792163"/>
          </a:xfrm>
        </p:spPr>
        <p:txBody>
          <a:bodyPr/>
          <a:lstStyle/>
          <a:p>
            <a:pPr eaLnBrk="1" hangingPunct="1"/>
            <a:r>
              <a:rPr lang="ru-RU" sz="1800" b="1" smtClean="0"/>
              <a:t>Декоративные цветы, шарфы, ленты можно применять в композициях при оформлении окон, стен и презентаций детских работ</a:t>
            </a:r>
            <a:r>
              <a:rPr lang="ru-RU" sz="1800" smtClean="0"/>
              <a:t>.</a:t>
            </a:r>
          </a:p>
        </p:txBody>
      </p:sp>
      <p:pic>
        <p:nvPicPr>
          <p:cNvPr id="16388" name="Picture 4" descr="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625" y="1700213"/>
            <a:ext cx="3097213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SAM_096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625" y="4302125"/>
            <a:ext cx="3135313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12"/>
          <p:cNvSpPr>
            <a:spLocks/>
          </p:cNvSpPr>
          <p:nvPr/>
        </p:nvSpPr>
        <p:spPr bwMode="auto">
          <a:xfrm>
            <a:off x="250825" y="188913"/>
            <a:ext cx="86868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sz="3600" b="0">
                <a:solidFill>
                  <a:schemeClr val="tx2"/>
                </a:solidFill>
              </a:rPr>
              <a:t>Средства  декорации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DSC01985.JPG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485900"/>
            <a:ext cx="4319588" cy="5038725"/>
          </a:xfrm>
          <a:noFill/>
        </p:spPr>
      </p:pic>
      <p:pic>
        <p:nvPicPr>
          <p:cNvPr id="17411" name="Picture 5" descr="SAM_096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1484313"/>
            <a:ext cx="383381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7"/>
          <p:cNvSpPr>
            <a:spLocks/>
          </p:cNvSpPr>
          <p:nvPr/>
        </p:nvSpPr>
        <p:spPr bwMode="auto">
          <a:xfrm>
            <a:off x="250825" y="188913"/>
            <a:ext cx="86868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sz="3600" b="0">
                <a:solidFill>
                  <a:schemeClr val="tx2"/>
                </a:solidFill>
              </a:rPr>
              <a:t>Средства  декорации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285750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cap="none" smtClean="0">
                <a:effectLst/>
                <a:latin typeface="Arial" charset="0"/>
              </a:rPr>
              <a:t>Музыкальный зал как театральное пространство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4294967295"/>
          </p:nvPr>
        </p:nvSpPr>
        <p:spPr>
          <a:xfrm>
            <a:off x="4071938" y="1143000"/>
            <a:ext cx="4787900" cy="2000250"/>
          </a:xfrm>
        </p:spPr>
        <p:txBody>
          <a:bodyPr/>
          <a:lstStyle/>
          <a:p>
            <a:pPr marL="609600" indent="-609600" eaLnBrk="1" hangingPunct="1"/>
            <a:r>
              <a:rPr lang="ru-RU" sz="1800" b="1" smtClean="0"/>
              <a:t>Эту задачу можно решить за счёт лески, натянутой под потолком в несколько рядов. На леску можно крепить разноцветную ткань разной по размеру, фактуре. Ткань может играть роль кулис, декораций, занавеса и сценического задника.</a:t>
            </a:r>
          </a:p>
        </p:txBody>
      </p:sp>
      <p:pic>
        <p:nvPicPr>
          <p:cNvPr id="18436" name="Picture 4" descr="сцен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5" y="1268413"/>
            <a:ext cx="3405188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D:\РАБОТА\оформление зала и участка\осень мой зал\20171019_2007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0" y="3286125"/>
            <a:ext cx="22145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265</TotalTime>
  <Words>262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Трек</vt:lpstr>
      <vt:lpstr>Занавес</vt:lpstr>
      <vt:lpstr>Слайд 1</vt:lpstr>
      <vt:lpstr>                 «Здравствуй,Осень!»</vt:lpstr>
      <vt:lpstr>                                                                                               «Зимушка – зима!» </vt:lpstr>
      <vt:lpstr>«Праздник мам», «День защитников Отечества»</vt:lpstr>
      <vt:lpstr>               Выпускные вечера</vt:lpstr>
      <vt:lpstr>Слайд 6</vt:lpstr>
      <vt:lpstr>Слайд 7</vt:lpstr>
      <vt:lpstr>Музыкальный зал как театральное пространство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 зала к праздникам и развлечениям в детском дошкольном учреждении</dc:title>
  <dc:creator>Admin</dc:creator>
  <cp:lastModifiedBy>User</cp:lastModifiedBy>
  <cp:revision>23</cp:revision>
  <dcterms:created xsi:type="dcterms:W3CDTF">2011-03-20T08:20:38Z</dcterms:created>
  <dcterms:modified xsi:type="dcterms:W3CDTF">2020-11-14T18:24:59Z</dcterms:modified>
</cp:coreProperties>
</file>