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486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Отчет по :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Дополнительной общеобразовательной общеразвивающей программы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естественно - научной направленности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« Друзья природы»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928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81314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«Что мы знаем о воде».</a:t>
            </a:r>
            <a:br>
              <a:rPr lang="ru-RU" dirty="0" smtClean="0"/>
            </a:br>
            <a:r>
              <a:rPr lang="ru-RU" dirty="0" smtClean="0"/>
              <a:t>совершенствовать </a:t>
            </a:r>
            <a:r>
              <a:rPr lang="ru-RU" dirty="0"/>
              <a:t>представления детей о воде, соблюдение правил по технике безопасности (охрана жизни и здоровья детей).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46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8640"/>
            <a:ext cx="4752527" cy="6480719"/>
          </a:xfrm>
        </p:spPr>
      </p:pic>
    </p:spTree>
    <p:extLst>
      <p:ext uri="{BB962C8B-B14F-4D97-AF65-F5344CB8AC3E}">
        <p14:creationId xmlns:p14="http://schemas.microsoft.com/office/powerpoint/2010/main" val="3649640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0648"/>
            <a:ext cx="5472607" cy="6408711"/>
          </a:xfrm>
        </p:spPr>
      </p:pic>
    </p:spTree>
    <p:extLst>
      <p:ext uri="{BB962C8B-B14F-4D97-AF65-F5344CB8AC3E}">
        <p14:creationId xmlns:p14="http://schemas.microsoft.com/office/powerpoint/2010/main" val="2816513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8"/>
            <a:ext cx="5184576" cy="6336703"/>
          </a:xfrm>
        </p:spPr>
      </p:pic>
    </p:spTree>
    <p:extLst>
      <p:ext uri="{BB962C8B-B14F-4D97-AF65-F5344CB8AC3E}">
        <p14:creationId xmlns:p14="http://schemas.microsoft.com/office/powerpoint/2010/main" val="1739696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32656"/>
            <a:ext cx="4824535" cy="6048671"/>
          </a:xfrm>
        </p:spPr>
      </p:pic>
    </p:spTree>
    <p:extLst>
      <p:ext uri="{BB962C8B-B14F-4D97-AF65-F5344CB8AC3E}">
        <p14:creationId xmlns:p14="http://schemas.microsoft.com/office/powerpoint/2010/main" val="2818361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5472607" cy="6408711"/>
          </a:xfrm>
        </p:spPr>
      </p:pic>
    </p:spTree>
    <p:extLst>
      <p:ext uri="{BB962C8B-B14F-4D97-AF65-F5344CB8AC3E}">
        <p14:creationId xmlns:p14="http://schemas.microsoft.com/office/powerpoint/2010/main" val="1650214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2656"/>
            <a:ext cx="5112568" cy="6120680"/>
          </a:xfrm>
        </p:spPr>
      </p:pic>
    </p:spTree>
    <p:extLst>
      <p:ext uri="{BB962C8B-B14F-4D97-AF65-F5344CB8AC3E}">
        <p14:creationId xmlns:p14="http://schemas.microsoft.com/office/powerpoint/2010/main" val="3750912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5832648" cy="6525344"/>
          </a:xfrm>
        </p:spPr>
      </p:pic>
    </p:spTree>
    <p:extLst>
      <p:ext uri="{BB962C8B-B14F-4D97-AF65-F5344CB8AC3E}">
        <p14:creationId xmlns:p14="http://schemas.microsoft.com/office/powerpoint/2010/main" val="642678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2656"/>
            <a:ext cx="4968552" cy="6120680"/>
          </a:xfrm>
        </p:spPr>
      </p:pic>
    </p:spTree>
    <p:extLst>
      <p:ext uri="{BB962C8B-B14F-4D97-AF65-F5344CB8AC3E}">
        <p14:creationId xmlns:p14="http://schemas.microsoft.com/office/powerpoint/2010/main" val="763751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517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Спасибо за внимания!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7907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Природа </a:t>
            </a:r>
            <a:r>
              <a:rPr lang="ru-RU" b="1" dirty="0"/>
              <a:t>– неиссякаемый источник духовного обогащения детей</a:t>
            </a:r>
            <a:r>
              <a:rPr lang="ru-RU" dirty="0"/>
              <a:t>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40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4000" b="1" u="sng" dirty="0">
                <a:solidFill>
                  <a:schemeClr val="accent1">
                    <a:lumMod val="75000"/>
                  </a:schemeClr>
                </a:solidFill>
              </a:rPr>
              <a:t>программы-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формировать у детей элементы экологического сознания, способность понимать и любить окружающий мир и природу.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594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476672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зимующими птицами: воробей, голубь. (Уточнить с детьми, как изменения в природе повлияли на жизнь воробья). Развивать интерес к наблюдениям за птицами.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95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496944" cy="6192688"/>
          </a:xfrm>
        </p:spPr>
      </p:pic>
    </p:spTree>
    <p:extLst>
      <p:ext uri="{BB962C8B-B14F-4D97-AF65-F5344CB8AC3E}">
        <p14:creationId xmlns:p14="http://schemas.microsoft.com/office/powerpoint/2010/main" val="2958687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6264696"/>
          </a:xfrm>
        </p:spPr>
      </p:pic>
    </p:spTree>
    <p:extLst>
      <p:ext uri="{BB962C8B-B14F-4D97-AF65-F5344CB8AC3E}">
        <p14:creationId xmlns:p14="http://schemas.microsoft.com/office/powerpoint/2010/main" val="2872574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352928" cy="6264697"/>
          </a:xfrm>
        </p:spPr>
      </p:pic>
    </p:spTree>
    <p:extLst>
      <p:ext uri="{BB962C8B-B14F-4D97-AF65-F5344CB8AC3E}">
        <p14:creationId xmlns:p14="http://schemas.microsoft.com/office/powerpoint/2010/main" val="278047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«Наблюдение за снегом и льдом»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Формировать реалистическое понимание неживой при роды; закреплять знания о том, что вода может быть в твердом состоянии (снег, лед).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90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6632"/>
            <a:ext cx="5760640" cy="6552728"/>
          </a:xfrm>
        </p:spPr>
      </p:pic>
    </p:spTree>
    <p:extLst>
      <p:ext uri="{BB962C8B-B14F-4D97-AF65-F5344CB8AC3E}">
        <p14:creationId xmlns:p14="http://schemas.microsoft.com/office/powerpoint/2010/main" val="1299761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0648"/>
            <a:ext cx="5328592" cy="6336704"/>
          </a:xfrm>
        </p:spPr>
      </p:pic>
    </p:spTree>
    <p:extLst>
      <p:ext uri="{BB962C8B-B14F-4D97-AF65-F5344CB8AC3E}">
        <p14:creationId xmlns:p14="http://schemas.microsoft.com/office/powerpoint/2010/main" val="1989125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84</Words>
  <Application>Microsoft Office PowerPoint</Application>
  <PresentationFormat>Экран (4:3)</PresentationFormat>
  <Paragraphs>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 Отчет по : Дополнительной общеобразовательной общеразвивающей программы  естественно - научной направленности « Друзья природы» </vt:lpstr>
      <vt:lpstr>    Природа – неиссякаемый источник духовного обогащения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«Наблюдение за снегом и льдом»</vt:lpstr>
      <vt:lpstr>Презентация PowerPoint</vt:lpstr>
      <vt:lpstr>Презентация PowerPoint</vt:lpstr>
      <vt:lpstr>            «Что мы знаем о воде». совершенствовать представления детей о воде, соблюдение правил по технике безопасности (охрана жизни и здоровья детей).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Отчет по : Дополнительной общеобразовательной общеразвивающей программы  естественно - научной направленности « Друзья природы» </dc:title>
  <dc:creator>User</dc:creator>
  <cp:lastModifiedBy>User</cp:lastModifiedBy>
  <cp:revision>3</cp:revision>
  <dcterms:created xsi:type="dcterms:W3CDTF">2019-02-13T16:06:06Z</dcterms:created>
  <dcterms:modified xsi:type="dcterms:W3CDTF">2019-02-13T18:04:36Z</dcterms:modified>
</cp:coreProperties>
</file>