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68" r:id="rId5"/>
    <p:sldId id="261" r:id="rId6"/>
    <p:sldId id="262" r:id="rId7"/>
    <p:sldId id="263" r:id="rId8"/>
    <p:sldId id="264" r:id="rId9"/>
    <p:sldId id="265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012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6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2030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646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4946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819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03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65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192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059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67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03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432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5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8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99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6034C-D7E5-4E24-9502-1C82286A845C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23A137F-16AB-4DD7-B349-7B8445C6A1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55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Эссе как выражение внутреннего мира молодого человека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15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s02.infourok.ru/uploads/ex/0aff/0002ca1e-66a1276e/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0287" y="436728"/>
            <a:ext cx="8383579" cy="628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018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06bd/000152c4-ffb41295/img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9594" y="232013"/>
            <a:ext cx="8438170" cy="632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573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9527" y="485847"/>
            <a:ext cx="8412281" cy="55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9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/slide/l/lNUfod0mMpLc52OI8Gae3burEiTzVh7xHtYqDv/slide-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3390" y="163773"/>
            <a:ext cx="8503833" cy="63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555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2450" y="450377"/>
            <a:ext cx="8226436" cy="624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22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450376"/>
            <a:ext cx="8149707" cy="604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85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657" y="368490"/>
            <a:ext cx="9149171" cy="611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0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174" y="368491"/>
            <a:ext cx="8844988" cy="630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625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354842"/>
            <a:ext cx="7901493" cy="636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0977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7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Эссе как выражение внутреннего мира молодого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2</cp:revision>
  <dcterms:created xsi:type="dcterms:W3CDTF">2020-11-14T11:51:40Z</dcterms:created>
  <dcterms:modified xsi:type="dcterms:W3CDTF">2020-11-14T11:57:41Z</dcterms:modified>
</cp:coreProperties>
</file>