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9" r:id="rId5"/>
    <p:sldId id="259" r:id="rId6"/>
    <p:sldId id="260" r:id="rId7"/>
    <p:sldId id="264" r:id="rId8"/>
    <p:sldId id="265" r:id="rId9"/>
    <p:sldId id="266" r:id="rId10"/>
    <p:sldId id="268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88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647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8284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8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5370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950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44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6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21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14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54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6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62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164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46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891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EA751-F9DF-455B-B3DC-F8EC7391053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52D26EE-9EF5-45A0-B373-AD4236E07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56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7200" dirty="0"/>
              <a:t>Говорим подробно, кратко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32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7648" y="1628800"/>
            <a:ext cx="59046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Подготовь рассказ на тему «Мой друг». Вот ключевые слова к твоему рассказу.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Поможет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понимает с полуслова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весёлый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выручит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всегда вместе</a:t>
            </a:r>
          </a:p>
        </p:txBody>
      </p:sp>
    </p:spTree>
    <p:extLst>
      <p:ext uri="{BB962C8B-B14F-4D97-AF65-F5344CB8AC3E}">
        <p14:creationId xmlns:p14="http://schemas.microsoft.com/office/powerpoint/2010/main" val="417968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4432" y="1124745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  <a:p>
            <a:pPr algn="ctr"/>
            <a:r>
              <a:rPr lang="ru-RU" sz="2800" b="1" dirty="0"/>
              <a:t>ПРОРЕПЕТИРУЙ ВЫСТУПЛЕНИЕ</a:t>
            </a:r>
          </a:p>
          <a:p>
            <a:pPr algn="ctr"/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444" y="2891239"/>
            <a:ext cx="4537304" cy="331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3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resentacii.ru/documents_4/e110dcce3a49d759e3b888bb77c8efa8/img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32012"/>
            <a:ext cx="8492761" cy="63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92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5400" dirty="0" smtClean="0">
                <a:solidFill>
                  <a:schemeClr val="accent1"/>
                </a:solidFill>
              </a:rPr>
              <a:t>Чтобы научиться говорить подробно или кратко,  нужно научиться пересказывать тексты</a:t>
            </a:r>
            <a:endParaRPr lang="ru-RU" sz="5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380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cf2.ppt-online.org/files2/slide/k/K5eWwf4TdagHEFIuQpzV9kNBhyn07ZJ13YtLibmP2s/slide-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99" y="163775"/>
            <a:ext cx="8740703" cy="654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495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2.infourok.ru/uploads/ex/0247/00005066-2141cc83/img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71" y="109182"/>
            <a:ext cx="8674731" cy="650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106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s00.infourok.ru/images/doc/160/184906/img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45660"/>
            <a:ext cx="8620141" cy="646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636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0155" y="1124744"/>
            <a:ext cx="619268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  <a:p>
            <a:pPr algn="ctr"/>
            <a:r>
              <a:rPr lang="ru-RU" sz="3600" b="1" dirty="0"/>
              <a:t>Подумай: с какой целью, о чём ты будешь говорить?</a:t>
            </a:r>
          </a:p>
          <a:p>
            <a:pPr algn="ctr"/>
            <a:r>
              <a:rPr lang="ru-RU" sz="3600" b="1" dirty="0"/>
              <a:t>Что главное ты хочешь сказать?</a:t>
            </a:r>
          </a:p>
          <a:p>
            <a:pPr algn="ctr"/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16" y="3091304"/>
            <a:ext cx="2520280" cy="295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72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2012" y="354842"/>
            <a:ext cx="8816316" cy="887104"/>
          </a:xfrm>
          <a:prstGeom prst="rect">
            <a:avLst/>
          </a:prstGeom>
          <a:solidFill>
            <a:srgbClr val="1FDB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КОМУ  ТЫ БУДЕШЬ ГОВОРИТЬ?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2012" y="2251880"/>
            <a:ext cx="8833619" cy="846161"/>
          </a:xfrm>
          <a:prstGeom prst="rect">
            <a:avLst/>
          </a:prstGeom>
          <a:solidFill>
            <a:srgbClr val="1FDB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 КАКОЙ ЦЕЛЬЮ?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2012" y="3903260"/>
            <a:ext cx="8846582" cy="777922"/>
          </a:xfrm>
          <a:prstGeom prst="rect">
            <a:avLst/>
          </a:prstGeom>
          <a:solidFill>
            <a:srgbClr val="1FDB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О ЧЁМ?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2012" y="5486401"/>
            <a:ext cx="8846582" cy="1078172"/>
          </a:xfrm>
          <a:prstGeom prst="rect">
            <a:avLst/>
          </a:prstGeom>
          <a:solidFill>
            <a:srgbClr val="1FDB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ЧТО ГЛАВНОЕ ТЫ ХОЧЕШЬ СКАЗАТЬ?</a:t>
            </a:r>
          </a:p>
        </p:txBody>
      </p:sp>
    </p:spTree>
    <p:extLst>
      <p:ext uri="{BB962C8B-B14F-4D97-AF65-F5344CB8AC3E}">
        <p14:creationId xmlns:p14="http://schemas.microsoft.com/office/powerpoint/2010/main" val="238945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7688" y="1700808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  <a:p>
            <a:pPr algn="ctr"/>
            <a:r>
              <a:rPr lang="ru-RU" sz="4400" b="1" dirty="0"/>
              <a:t>Запиши ключевые слова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94" y="2851103"/>
            <a:ext cx="2880320" cy="300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49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</TotalTime>
  <Words>79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Говорим подробно, кратко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Говорим подробно, кратко</dc:title>
  <dc:creator>Виктор</dc:creator>
  <cp:lastModifiedBy>Виктор</cp:lastModifiedBy>
  <cp:revision>5</cp:revision>
  <dcterms:created xsi:type="dcterms:W3CDTF">2020-11-14T12:30:42Z</dcterms:created>
  <dcterms:modified xsi:type="dcterms:W3CDTF">2020-11-14T13:09:53Z</dcterms:modified>
</cp:coreProperties>
</file>