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64" r:id="rId3"/>
    <p:sldId id="265" r:id="rId4"/>
    <p:sldId id="269" r:id="rId5"/>
    <p:sldId id="271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740B06C-D65A-411D-97D9-3DA4EE35CD28}">
          <p14:sldIdLst>
            <p14:sldId id="263"/>
            <p14:sldId id="264"/>
            <p14:sldId id="265"/>
            <p14:sldId id="269"/>
            <p14:sldId id="271"/>
            <p14:sldId id="259"/>
            <p14:sldId id="2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642"/>
    <a:srgbClr val="130995"/>
    <a:srgbClr val="00421E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86" d="100"/>
          <a:sy n="86" d="100"/>
        </p:scale>
        <p:origin x="152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F609-815E-4BB9-ABD1-9AEAB08E746B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78AB-E2AB-4F78-A54A-F0CD8F73FA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764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F609-815E-4BB9-ABD1-9AEAB08E746B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78AB-E2AB-4F78-A54A-F0CD8F73FA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04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F609-815E-4BB9-ABD1-9AEAB08E746B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78AB-E2AB-4F78-A54A-F0CD8F73FA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942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F609-815E-4BB9-ABD1-9AEAB08E746B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78AB-E2AB-4F78-A54A-F0CD8F73FA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537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F609-815E-4BB9-ABD1-9AEAB08E746B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78AB-E2AB-4F78-A54A-F0CD8F73FA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661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F609-815E-4BB9-ABD1-9AEAB08E746B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78AB-E2AB-4F78-A54A-F0CD8F73FA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210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F609-815E-4BB9-ABD1-9AEAB08E746B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78AB-E2AB-4F78-A54A-F0CD8F73FA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16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F609-815E-4BB9-ABD1-9AEAB08E746B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78AB-E2AB-4F78-A54A-F0CD8F73FA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362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F609-815E-4BB9-ABD1-9AEAB08E746B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78AB-E2AB-4F78-A54A-F0CD8F73FA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626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F609-815E-4BB9-ABD1-9AEAB08E746B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78AB-E2AB-4F78-A54A-F0CD8F73FA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733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F609-815E-4BB9-ABD1-9AEAB08E746B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E78AB-E2AB-4F78-A54A-F0CD8F73FA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522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EF609-815E-4BB9-ABD1-9AEAB08E746B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E78AB-E2AB-4F78-A54A-F0CD8F73FA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67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95736" y="1844824"/>
            <a:ext cx="6645424" cy="9989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4908" y="214700"/>
            <a:ext cx="9142884" cy="6857163"/>
          </a:xfrm>
        </p:spPr>
      </p:pic>
      <p:sp>
        <p:nvSpPr>
          <p:cNvPr id="7" name="Прямоугольник 6"/>
          <p:cNvSpPr/>
          <p:nvPr/>
        </p:nvSpPr>
        <p:spPr>
          <a:xfrm>
            <a:off x="1331640" y="991458"/>
            <a:ext cx="7128792" cy="156966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МНОГОФУНКЦИОНАЛЬНОГО ПОСОБИЯ В РАБОТЕ С ДОШКОЛЬНИКАМИ. СЛОВАРНАЯ РАБОТА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70348" y="2996951"/>
            <a:ext cx="72576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b="1" dirty="0" smtClean="0">
              <a:solidFill>
                <a:srgbClr val="002060"/>
              </a:solidFill>
            </a:endParaRPr>
          </a:p>
          <a:p>
            <a:pPr algn="r"/>
            <a:endParaRPr lang="ru-RU" b="1" dirty="0">
              <a:solidFill>
                <a:srgbClr val="002060"/>
              </a:solidFill>
            </a:endParaRPr>
          </a:p>
          <a:p>
            <a:pPr algn="r"/>
            <a:endParaRPr lang="ru-RU" b="1" dirty="0" smtClean="0">
              <a:solidFill>
                <a:srgbClr val="002060"/>
              </a:solidFill>
            </a:endParaRPr>
          </a:p>
          <a:p>
            <a:pPr algn="r"/>
            <a:endParaRPr lang="ru-RU" b="1" dirty="0">
              <a:solidFill>
                <a:srgbClr val="002060"/>
              </a:solidFill>
            </a:endParaRP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Дошкольная образовательная площадка - 8</a:t>
            </a:r>
            <a:endParaRPr lang="ru-RU" b="1" dirty="0">
              <a:solidFill>
                <a:srgbClr val="002060"/>
              </a:solidFill>
            </a:endParaRP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Воспитатель: Якушкина Татьяна Петровна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835696" y="5276800"/>
            <a:ext cx="7084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марта 2019г.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98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540"/>
            <a:ext cx="9142884" cy="6857163"/>
          </a:xfrm>
          <a:prstGeom prst="rect">
            <a:avLst/>
          </a:prstGeom>
        </p:spPr>
      </p:pic>
      <p:sp>
        <p:nvSpPr>
          <p:cNvPr id="5" name="Заголовок 4"/>
          <p:cNvSpPr txBox="1">
            <a:spLocks/>
          </p:cNvSpPr>
          <p:nvPr/>
        </p:nvSpPr>
        <p:spPr>
          <a:xfrm>
            <a:off x="1403648" y="23540"/>
            <a:ext cx="4896544" cy="8689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4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1619672" y="980728"/>
            <a:ext cx="7344816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ru-RU" sz="1600" dirty="0" smtClean="0">
                <a:solidFill>
                  <a:srgbClr val="13099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Федеральный государственный образовательный стандарт  (далее – ФГОС) дошкольного образования предъявляет высокие требования к речевым компетенциям дошкольников как одного из показателей готовности ребенка к школьному обучению. Овладение родным языком как средством и способом обще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ния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познания является одним из важных приобретений </a:t>
            </a:r>
            <a:b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ребенка в дошкольном детстве. Именно дошкольное детство особенно </a:t>
            </a:r>
            <a:b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сензитивно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к усвоению речи: если определенный уровень овладения </a:t>
            </a:r>
            <a:b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родным языком не достигнут к 5-6 годам, то этот путь, как правило, </a:t>
            </a:r>
            <a:b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 может быть успешно пройден на более поздних возрастных </a:t>
            </a:r>
            <a:b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этапах.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Речь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как ведущее средство общения сопровождает все виды деятельности ребёнка. От качества речи, умения пользоваться ею в игре, во время совместной деятельности педагога и ребенка зависит успешность ребёнка, его принятие сверстниками, авторитет и статусное положение в детском сообществе.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ru-RU" sz="1600" dirty="0">
              <a:solidFill>
                <a:srgbClr val="13099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95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7"/>
            <a:ext cx="9142884" cy="6857163"/>
          </a:xfrm>
          <a:prstGeom prst="rect">
            <a:avLst/>
          </a:prstGeom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1547664" y="332656"/>
            <a:ext cx="7139136" cy="619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endParaRPr lang="ru-RU" sz="2800" dirty="0">
              <a:solidFill>
                <a:srgbClr val="130995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332656"/>
            <a:ext cx="713913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Именно поэтому речевое развитие занимает важное место в ФГОС  дошкольного образования: «Речевое развитие включает в себя: владение речью как средством общения и культуры, обогащение активного словаря, развитие связной, грамматически правильной диалогической и монологической речи, развитие речевого творчества, развитие звуковой и интонационной культуры речи, фонематического слуха, знакомство с книжной культурой, детской литературой, понимание на слух текстов различных жанров детской литературы,  формирование звуковой аналитико-синтетической активности как предпосылки обучения грамоте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Особенность словарной работы в детском саду состоит в том, что она тесно связана со всей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воспитательно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-образовательной работой с детьми. Обогащение словарного запаса происходит в процессе ознакомления с окружающим миром, во всех видах детской деятельности, повседневной жизни, общении. Работа над словом уточняет представления ребенка, углубляет его чувства, организует социальный опыт. Все это имеет особое значение в дошкольном возрасте, поскольку именно здесь закладываются основы развития мышления, происходит становление социальных контактов, формируется личность.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49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678" y="-57150"/>
            <a:ext cx="9142884" cy="6915150"/>
          </a:xfrm>
          <a:prstGeom prst="rect">
            <a:avLst/>
          </a:prstGeom>
        </p:spPr>
      </p:pic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475656" y="692696"/>
            <a:ext cx="7128792" cy="4996397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ts val="140"/>
              </a:spcBef>
              <a:spcAft>
                <a:spcPts val="0"/>
              </a:spcAft>
              <a:buNone/>
            </a:pPr>
            <a:r>
              <a:rPr lang="ru-RU" sz="1600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kern="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На практике </a:t>
            </a:r>
            <a:r>
              <a:rPr lang="ru-RU" sz="1600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детском саду наблюдаем: многие дети не знают  названия посуды, мебели, одежды и т.п. В словаре отсутствуют не только названия предметов, но и действий, состояний, признаков, свойств и качеств. Наблюдаем противоречие: понимая важность формирования словаря дошкольников, с одной стороны, педагоги эту работу часто проводят эпизодически и не используют современные технологии речевого развития дошкольников.</a:t>
            </a:r>
          </a:p>
          <a:p>
            <a:pPr marL="0" indent="0" algn="just">
              <a:lnSpc>
                <a:spcPct val="150000"/>
              </a:lnSpc>
              <a:spcBef>
                <a:spcPts val="140"/>
              </a:spcBef>
              <a:spcAft>
                <a:spcPts val="1425"/>
              </a:spcAft>
              <a:buNone/>
            </a:pPr>
            <a:r>
              <a:rPr lang="ru-RU" sz="1600" kern="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В общей системе речевой работы в детском саду обогащение словаря, его закрепление и активизация занимают одно из центральных мест. И это закономерно. Слово - основная единица языка, и совершенствование речевого общения невозможно без расширения словарного запаса ребенка</a:t>
            </a:r>
            <a:r>
              <a:rPr lang="ru-RU" sz="1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kern="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796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" y="-66325"/>
            <a:ext cx="9142884" cy="69151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31640" y="116632"/>
            <a:ext cx="7704856" cy="65328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40"/>
              </a:spcBef>
              <a:spcAft>
                <a:spcPts val="1425"/>
              </a:spcAft>
            </a:pPr>
            <a:r>
              <a:rPr lang="ru-RU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/>
              <a:t>В дошкольном возрасте наступает качественно новый этап освоения речи. Мотивом активного овладения родным языком выступают растущие потребности дошкольника узнать, рассказать и воздействовать на себя и другого человека. Речь включается во все виды деятельности. В дошкольном возрасте ребенок должен овладеть таким словарем, который позволил бы ему общаться со сверстниками и взрослыми, успешно обучаться в школе, понимать литературу, телевизионные и радиопередачи и т. д. Поэтому дошкольная педагогика рассматривает развитие словаря у детей как одну из важных задач развития речи.</a:t>
            </a:r>
          </a:p>
          <a:p>
            <a:pPr algn="just">
              <a:lnSpc>
                <a:spcPct val="150000"/>
              </a:lnSpc>
              <a:spcBef>
                <a:spcPts val="140"/>
              </a:spcBef>
              <a:spcAft>
                <a:spcPts val="1425"/>
              </a:spcAft>
            </a:pPr>
            <a:r>
              <a:rPr lang="ru-RU" sz="1600" dirty="0"/>
              <a:t>	 Методика развития речи рассматривает такой важный вопрос, как понятие о словаре активном и пассивном. Активный словарь - это слова, которые говорящий не только понимает, но и употребляет (более или менее часто). Активный словарь во многом определяет богатство и культуру речи.</a:t>
            </a:r>
          </a:p>
          <a:p>
            <a:pPr algn="just">
              <a:lnSpc>
                <a:spcPct val="150000"/>
              </a:lnSpc>
              <a:spcBef>
                <a:spcPts val="140"/>
              </a:spcBef>
              <a:spcAft>
                <a:spcPts val="0"/>
              </a:spcAft>
            </a:pPr>
            <a:r>
              <a:rPr lang="ru-RU" sz="1600" dirty="0"/>
              <a:t>Пассивный словарь - это слова, которые говорящий на данном языке понимает, но сам не употребляет. Пассивный словарь значительно больше активного, сюда относятся слова, о значении которых человек догадывается по контексту, которые всплывают в сознании лишь тогда, когда их слышит.</a:t>
            </a:r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1187624" y="1860074"/>
            <a:ext cx="7162564" cy="22290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2000" dirty="0">
              <a:solidFill>
                <a:srgbClr val="13099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693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0404" y="140493"/>
            <a:ext cx="9142884" cy="691515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259632" y="797511"/>
            <a:ext cx="7632848" cy="53055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работе с детьми важно, чтобы новое слово вошло в активный словарь. Это происходит только в том случае, если оно будет закреплено и воспроизведено ими в речи. Ребёнок должен не только слышать речь воспитателя, но и воспроизводить её много раз, так как в процессе восприятии участвует, в основном, только слуховой анализатор, а в говорении - ещё и мускульно-двигательный и кинестетический анализаторы. Новое слово должно войти в словарь в сочетании с другими словами, чтобы дети привыкли употреблять их в нужных случаях. Следует обращать внимание на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уточнение значения слов на основе противопоставления антонимов и сопоставление слов, близких по значению, а также на усвоение оттенков значений слов, на развитие гибкости словаря, на употребление слов в связной речи, в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речевой практике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kern="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Устранение нелитературных слов, перевод их в пассивный словарь (просторечные, диалектные, жаргонные). Это особенно необходимо</a:t>
            </a:r>
            <a:r>
              <a:rPr lang="ru-RU" kern="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когда дети находятся в условиях неблагополучной языковой среды</a:t>
            </a:r>
            <a:r>
              <a:rPr lang="ru-RU" sz="1600" kern="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kern="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" y="116632"/>
            <a:ext cx="9142884" cy="691515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47664" y="404665"/>
            <a:ext cx="7200800" cy="6009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kern="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kern="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работы над речевыми недостатками детей рассматривается как один из важных компонентов деятельности педагога. Одним из наиболее эффективных способов повторения с детьми является игра с элементами соревнования. Учитывая эти два важнейших аспекта, в настоящее время педагоги детских садов разрабатывают и апробируют  </a:t>
            </a:r>
            <a:r>
              <a:rPr lang="ru-RU" sz="1600" b="1" i="1" kern="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многофункциональные дидактические пособия по речевому развитию дошкольников. </a:t>
            </a:r>
            <a:r>
              <a:rPr lang="ru-RU" sz="1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Использование авторских пособий, сделанных своими руками, заинтересовывает, служит созданию благоприятного эмоционального фона у детей во время взаимодействия с педагогом, что в конечном итоге улуч­шает эффективность коррекционного воздействия.</a:t>
            </a:r>
          </a:p>
          <a:p>
            <a:pPr algn="just">
              <a:lnSpc>
                <a:spcPct val="150000"/>
              </a:lnSpc>
            </a:pPr>
            <a:r>
              <a:rPr lang="ru-RU" sz="1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образовательной площадке школы 2120, Д8 города Москва, город Московский  в качестве многофункционального пособия используется юбка-фартук с многочисленными накладными карманами разного размера. Данное пособие можно использовать не только по разным речевым задачам, но и по всем образовательным областям .</a:t>
            </a:r>
            <a:endParaRPr lang="ru-RU" sz="1600" dirty="0">
              <a:solidFill>
                <a:srgbClr val="13099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1054</TotalTime>
  <Words>575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Jorge</cp:lastModifiedBy>
  <cp:revision>93</cp:revision>
  <dcterms:created xsi:type="dcterms:W3CDTF">2015-01-29T09:33:32Z</dcterms:created>
  <dcterms:modified xsi:type="dcterms:W3CDTF">2020-11-14T16:34:37Z</dcterms:modified>
</cp:coreProperties>
</file>